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49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16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26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96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5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53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33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17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13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07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1552-C3F3-E64B-81AD-2EE62E0AE74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2AC1D-12F3-6F4C-B699-1A81D0F7DE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3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357170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0367981"/>
            <a:ext cx="7562850" cy="178857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38148" y="555598"/>
            <a:ext cx="2842395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dirty="0">
                <a:latin typeface="Times"/>
                <a:cs typeface="Times"/>
              </a:rPr>
              <a:t>John DOE</a:t>
            </a:r>
            <a:endParaRPr lang="fr-FR" sz="2400" b="1" dirty="0">
              <a:latin typeface="Times"/>
              <a:cs typeface="Time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38148" y="935198"/>
            <a:ext cx="1980029" cy="307777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400" dirty="0">
                <a:solidFill>
                  <a:schemeClr val="tx2"/>
                </a:solidFill>
                <a:latin typeface="Times"/>
                <a:cs typeface="Times"/>
              </a:rPr>
              <a:t>Professional Title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458658" y="555598"/>
            <a:ext cx="1402948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/>
              <a:t>Ph: 111 222 333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458658" y="737571"/>
            <a:ext cx="1717312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/>
              <a:t>Email: mail@mail.com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233561"/>
              </p:ext>
            </p:extLst>
          </p:nvPr>
        </p:nvGraphicFramePr>
        <p:xfrm>
          <a:off x="238147" y="1560351"/>
          <a:ext cx="7184130" cy="841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3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Objectives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Lorem ipsum dolor sit amet, consectetur adipiscing elit. Quisque pulvinar sit amet turpis ut consequat. Lorem ipsum dolor sit amet, consectetur adipiscing elit. Quisque pulvinar sit amet turpis ut consequat.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Experience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JOHN ENTREPRISE | 20XX – 20XX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JOHN ENTREPRISE | 20XX – 20XX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JOHN ENTREPRISE | 20XX – 20XX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JOHN ENTREPRISE | 20XX – 20XX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Educations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/>
                        </a:rPr>
                        <a:t>EDUCATION | 20XX – 20XX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/>
                        </a:rPr>
                        <a:t>EDUCATION | 20XX – 20XX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/>
                        </a:rPr>
                        <a:t>EDUCATION | 20XX – 20XX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Hard Skills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Language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Computer Science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French: read, written, spoken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Windows,</a:t>
                      </a:r>
                      <a:r>
                        <a:rPr lang="fr-FR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Linux, OSX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Deutch: read, written, spoken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Office Word/Excel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Accounting software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458658" y="935198"/>
            <a:ext cx="2223686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/>
              <a:t>12 Regent Street Y200 New-York, NY</a:t>
            </a:r>
          </a:p>
        </p:txBody>
      </p:sp>
    </p:spTree>
    <p:extLst>
      <p:ext uri="{BB962C8B-B14F-4D97-AF65-F5344CB8AC3E}">
        <p14:creationId xmlns:p14="http://schemas.microsoft.com/office/powerpoint/2010/main" val="34314815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21</cp:revision>
  <dcterms:created xsi:type="dcterms:W3CDTF">2015-06-21T19:45:09Z</dcterms:created>
  <dcterms:modified xsi:type="dcterms:W3CDTF">2020-12-06T18:55:07Z</dcterms:modified>
</cp:coreProperties>
</file>