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0" d="100"/>
          <a:sy n="70" d="100"/>
        </p:scale>
        <p:origin x="3132" y="72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B1552-C3F3-E64B-81AD-2EE62E0AE740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2AC1D-12F3-6F4C-B699-1A81D0F7DE1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614939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B1552-C3F3-E64B-81AD-2EE62E0AE740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2AC1D-12F3-6F4C-B699-1A81D0F7DE1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231647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B1552-C3F3-E64B-81AD-2EE62E0AE740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2AC1D-12F3-6F4C-B699-1A81D0F7DE1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502638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B1552-C3F3-E64B-81AD-2EE62E0AE740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2AC1D-12F3-6F4C-B699-1A81D0F7DE1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679646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B1552-C3F3-E64B-81AD-2EE62E0AE740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2AC1D-12F3-6F4C-B699-1A81D0F7DE1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97506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B1552-C3F3-E64B-81AD-2EE62E0AE740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2AC1D-12F3-6F4C-B699-1A81D0F7DE1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055314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B1552-C3F3-E64B-81AD-2EE62E0AE740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2AC1D-12F3-6F4C-B699-1A81D0F7DE1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163352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B1552-C3F3-E64B-81AD-2EE62E0AE740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2AC1D-12F3-6F4C-B699-1A81D0F7DE1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421740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B1552-C3F3-E64B-81AD-2EE62E0AE740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2AC1D-12F3-6F4C-B699-1A81D0F7DE1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0362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B1552-C3F3-E64B-81AD-2EE62E0AE740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2AC1D-12F3-6F4C-B699-1A81D0F7DE1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71391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B1552-C3F3-E64B-81AD-2EE62E0AE740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2AC1D-12F3-6F4C-B699-1A81D0F7DE1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850700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6B1552-C3F3-E64B-81AD-2EE62E0AE740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72AC1D-12F3-6F4C-B699-1A81D0F7DE1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28390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7562850" cy="357170"/>
          </a:xfrm>
          <a:prstGeom prst="rect">
            <a:avLst/>
          </a:prstGeom>
          <a:solidFill>
            <a:schemeClr val="tx2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0" y="10367981"/>
            <a:ext cx="7562850" cy="178857"/>
          </a:xfrm>
          <a:prstGeom prst="rect">
            <a:avLst/>
          </a:prstGeom>
          <a:solidFill>
            <a:schemeClr val="tx2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ZoneTexte 5"/>
          <p:cNvSpPr txBox="1"/>
          <p:nvPr/>
        </p:nvSpPr>
        <p:spPr>
          <a:xfrm>
            <a:off x="238148" y="555598"/>
            <a:ext cx="2842395" cy="461665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sz="2400" dirty="0">
                <a:latin typeface="Times"/>
                <a:cs typeface="Times"/>
              </a:rPr>
              <a:t>John DOE</a:t>
            </a:r>
            <a:endParaRPr lang="fr-FR" sz="2400" b="1" dirty="0">
              <a:latin typeface="Times"/>
              <a:cs typeface="Times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238148" y="935198"/>
            <a:ext cx="1980029" cy="307777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sz="1400" dirty="0">
                <a:solidFill>
                  <a:schemeClr val="tx2"/>
                </a:solidFill>
                <a:latin typeface="Times"/>
                <a:cs typeface="Times"/>
              </a:rPr>
              <a:t>Professional Title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4458658" y="555598"/>
            <a:ext cx="1402948" cy="276999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sz="1200" dirty="0"/>
              <a:t>Ph: 111 222 333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4458658" y="737571"/>
            <a:ext cx="1717312" cy="276999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sz="1200" dirty="0"/>
              <a:t>Email: mail@mail.com</a:t>
            </a:r>
          </a:p>
        </p:txBody>
      </p:sp>
      <p:graphicFrame>
        <p:nvGraphicFramePr>
          <p:cNvPr id="10" name="Tableau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8233561"/>
              </p:ext>
            </p:extLst>
          </p:nvPr>
        </p:nvGraphicFramePr>
        <p:xfrm>
          <a:off x="238147" y="1560351"/>
          <a:ext cx="7184130" cy="8415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934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235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670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93272">
                <a:tc>
                  <a:txBody>
                    <a:bodyPr/>
                    <a:lstStyle/>
                    <a:p>
                      <a:r>
                        <a:rPr lang="fr-FR" sz="1200" b="0" i="1" dirty="0">
                          <a:solidFill>
                            <a:schemeClr val="tx1"/>
                          </a:solidFill>
                          <a:latin typeface="Times"/>
                          <a:cs typeface="Times"/>
                        </a:rPr>
                        <a:t>Objectives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fr-FR" sz="1200" b="0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Lorem ipsum dolor sit amet, consectetur adipiscing elit. Quisque pulvinar sit amet turpis ut consequat. Lorem ipsum dolor sit amet, consectetur adipiscing elit. Quisque pulvinar sit amet turpis ut consequat.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9912">
                <a:tc>
                  <a:txBody>
                    <a:bodyPr/>
                    <a:lstStyle/>
                    <a:p>
                      <a:endParaRPr lang="fr-FR" sz="1200" b="0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/>
                      <a:endParaRPr lang="fr-FR" sz="1200" b="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9912">
                <a:tc>
                  <a:txBody>
                    <a:bodyPr/>
                    <a:lstStyle/>
                    <a:p>
                      <a:endParaRPr lang="fr-FR" sz="1200" b="0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/>
                      <a:endParaRPr lang="fr-FR" sz="1200" b="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3272">
                <a:tc>
                  <a:txBody>
                    <a:bodyPr/>
                    <a:lstStyle/>
                    <a:p>
                      <a:r>
                        <a:rPr lang="fr-FR" sz="1200" b="0" i="1" dirty="0">
                          <a:solidFill>
                            <a:schemeClr val="tx1"/>
                          </a:solidFill>
                          <a:latin typeface="Times"/>
                          <a:cs typeface="Times"/>
                        </a:rPr>
                        <a:t>Experience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en-US" sz="1200" b="1" i="1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JOHN ENTREPRISE | 20XX – 20XX</a:t>
                      </a:r>
                    </a:p>
                    <a:p>
                      <a:pPr algn="l"/>
                      <a:r>
                        <a:rPr lang="en-US" sz="1200" b="0" i="1" kern="12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Job Title</a:t>
                      </a:r>
                      <a:endParaRPr lang="fr-FR" sz="1200" b="0" i="1" kern="12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/>
                        <a:ea typeface="+mn-ea"/>
                        <a:cs typeface="Calibri"/>
                      </a:endParaRPr>
                    </a:p>
                    <a:p>
                      <a:pPr algn="l"/>
                      <a:r>
                        <a:rPr lang="fr-FR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Lorem ipsum dolor sit amet, consectetur adipiscing elit. Quisque pulvinar sit amet turpis ut consequat. Lorem ipsum dolor sit amet, consectetur adipiscing elit.</a:t>
                      </a:r>
                      <a:endParaRPr lang="fr-FR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3272">
                <a:tc>
                  <a:txBody>
                    <a:bodyPr/>
                    <a:lstStyle/>
                    <a:p>
                      <a:endParaRPr lang="fr-FR" sz="1200" b="0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en-US" sz="1200" b="1" i="1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JOHN ENTREPRISE | 20XX – 20XX</a:t>
                      </a:r>
                    </a:p>
                    <a:p>
                      <a:pPr algn="l"/>
                      <a:r>
                        <a:rPr lang="en-US" sz="1200" b="0" i="1" kern="12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Job Title</a:t>
                      </a:r>
                      <a:endParaRPr lang="fr-FR" sz="1200" b="0" i="1" kern="12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algn="l"/>
                      <a:r>
                        <a:rPr lang="fr-FR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 ipsum dolor sit amet, consectetur adipiscing elit. Quisque pulvinar sit amet turpis ut consequat. Lorem ipsum dolor sit amet, consectetur adipiscing elit.</a:t>
                      </a:r>
                      <a:endParaRPr lang="fr-FR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3272">
                <a:tc>
                  <a:txBody>
                    <a:bodyPr/>
                    <a:lstStyle/>
                    <a:p>
                      <a:endParaRPr lang="fr-FR" sz="1200" b="0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en-US" sz="1200" b="1" i="1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JOHN ENTREPRISE | 20XX – 20XX</a:t>
                      </a:r>
                    </a:p>
                    <a:p>
                      <a:pPr algn="l"/>
                      <a:r>
                        <a:rPr lang="en-US" sz="1200" b="0" i="1" kern="12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Job Title</a:t>
                      </a:r>
                      <a:endParaRPr lang="fr-FR" sz="1200" b="0" i="1" kern="12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algn="l"/>
                      <a:r>
                        <a:rPr lang="fr-FR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 ipsum dolor sit amet, consectetur adipiscing elit. Quisque pulvinar sit amet turpis ut consequat. Lorem ipsum dolor sit amet, consectetur adipiscing elit.</a:t>
                      </a:r>
                      <a:endParaRPr lang="fr-FR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3272">
                <a:tc>
                  <a:txBody>
                    <a:bodyPr/>
                    <a:lstStyle/>
                    <a:p>
                      <a:endParaRPr lang="fr-FR" sz="1200" b="0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en-US" sz="1200" b="1" i="1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JOHN ENTREPRISE | 20XX – 20XX</a:t>
                      </a:r>
                    </a:p>
                    <a:p>
                      <a:pPr algn="l"/>
                      <a:r>
                        <a:rPr lang="en-US" sz="1200" b="0" i="1" kern="120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Job Title</a:t>
                      </a:r>
                      <a:endParaRPr lang="fr-FR" sz="1200" b="0" i="1" kern="12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algn="l"/>
                      <a:r>
                        <a:rPr lang="fr-FR" sz="12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 ipsum dolor sit amet, consectetur adipiscing elit. Quisque pulvinar sit amet turpis ut consequat. Lorem ipsum dolor sit amet, consectetur adipiscing elit.</a:t>
                      </a:r>
                      <a:endParaRPr lang="fr-FR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endParaRPr lang="fr-FR" sz="1200" b="0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7F7F7F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/>
                      <a:endParaRPr lang="fr-FR" sz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7F7F7F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9912">
                <a:tc>
                  <a:txBody>
                    <a:bodyPr/>
                    <a:lstStyle/>
                    <a:p>
                      <a:endParaRPr lang="fr-FR" sz="1200" b="0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/>
                      <a:endParaRPr lang="fr-FR" sz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93272">
                <a:tc>
                  <a:txBody>
                    <a:bodyPr/>
                    <a:lstStyle/>
                    <a:p>
                      <a:r>
                        <a:rPr lang="fr-FR" sz="1200" b="0" i="1" dirty="0">
                          <a:solidFill>
                            <a:schemeClr val="tx1"/>
                          </a:solidFill>
                          <a:latin typeface="Times"/>
                          <a:cs typeface="Times"/>
                        </a:rPr>
                        <a:t>Educations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fr-FR" sz="1200" b="1" dirty="0">
                          <a:solidFill>
                            <a:schemeClr val="tx2"/>
                          </a:solidFill>
                          <a:effectLst/>
                          <a:latin typeface="+mn-lt"/>
                          <a:cs typeface="Calibri"/>
                        </a:rPr>
                        <a:t>EDUCATION | 20XX – 20XX</a:t>
                      </a:r>
                    </a:p>
                    <a:p>
                      <a:pPr algn="l"/>
                      <a:r>
                        <a:rPr lang="fr-FR" sz="120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Lorem ipsum dolor sit amet, consectetur adipiscing elit. Quisque pulvinar sit amet turpis ut consequat.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93272">
                <a:tc>
                  <a:txBody>
                    <a:bodyPr/>
                    <a:lstStyle/>
                    <a:p>
                      <a:endParaRPr lang="fr-FR" sz="1200" b="0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fr-FR" sz="1200" b="1" dirty="0">
                          <a:solidFill>
                            <a:schemeClr val="tx2"/>
                          </a:solidFill>
                          <a:effectLst/>
                          <a:latin typeface="+mn-lt"/>
                          <a:cs typeface="Calibri"/>
                        </a:rPr>
                        <a:t>EDUCATION | 20XX – 20XX</a:t>
                      </a:r>
                    </a:p>
                    <a:p>
                      <a:pPr algn="l"/>
                      <a:r>
                        <a:rPr lang="fr-FR" sz="120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Lorem ipsum dolor sit amet, consectetur adipiscing elit. Quisque pulvinar sit amet turpis ut consequat.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93272">
                <a:tc>
                  <a:txBody>
                    <a:bodyPr/>
                    <a:lstStyle/>
                    <a:p>
                      <a:endParaRPr lang="fr-FR" sz="1200" b="0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fr-FR" sz="1200" b="1" dirty="0">
                          <a:solidFill>
                            <a:schemeClr val="tx2"/>
                          </a:solidFill>
                          <a:effectLst/>
                          <a:latin typeface="+mn-lt"/>
                          <a:cs typeface="Calibri"/>
                        </a:rPr>
                        <a:t>EDUCATION | 20XX – 20XX</a:t>
                      </a:r>
                    </a:p>
                    <a:p>
                      <a:pPr algn="l"/>
                      <a:r>
                        <a:rPr lang="fr-FR" sz="120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Lorem ipsum dolor sit amet, consectetur adipiscing elit. Quisque pulvinar sit amet turpis ut consequat.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93272">
                <a:tc>
                  <a:txBody>
                    <a:bodyPr/>
                    <a:lstStyle/>
                    <a:p>
                      <a:endParaRPr lang="fr-FR" sz="1200" b="0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7F7F7F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/>
                      <a:endParaRPr lang="fr-FR" sz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7F7F7F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93272">
                <a:tc>
                  <a:txBody>
                    <a:bodyPr/>
                    <a:lstStyle/>
                    <a:p>
                      <a:r>
                        <a:rPr lang="fr-FR" sz="1200" b="0" dirty="0">
                          <a:solidFill>
                            <a:schemeClr val="tx1"/>
                          </a:solidFill>
                        </a:rPr>
                        <a:t>Hard Skills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/>
                        <a:t>Language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/>
                        <a:t>Computer Science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7F7F7F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93272">
                <a:tc>
                  <a:txBody>
                    <a:bodyPr/>
                    <a:lstStyle/>
                    <a:p>
                      <a:endParaRPr lang="fr-FR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cs typeface="Calibri"/>
                        </a:rPr>
                        <a:t>French: read, written, spoken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cs typeface="Calibri"/>
                        </a:rPr>
                        <a:t>Windows,</a:t>
                      </a:r>
                      <a:r>
                        <a:rPr lang="fr-FR" sz="120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cs typeface="Calibri"/>
                        </a:rPr>
                        <a:t> Linux, OSX</a:t>
                      </a:r>
                      <a:endParaRPr lang="fr-FR" sz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93272">
                <a:tc>
                  <a:txBody>
                    <a:bodyPr/>
                    <a:lstStyle/>
                    <a:p>
                      <a:endParaRPr lang="fr-FR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cs typeface="Calibri"/>
                        </a:rPr>
                        <a:t>Deutch: read, written, spoken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cs typeface="Calibri"/>
                        </a:rPr>
                        <a:t>Office Word/Excel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93272">
                <a:tc>
                  <a:txBody>
                    <a:bodyPr/>
                    <a:lstStyle/>
                    <a:p>
                      <a:endParaRPr lang="fr-FR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cs typeface="Calibri"/>
                        </a:rPr>
                        <a:t>Accounting software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  <p:sp>
        <p:nvSpPr>
          <p:cNvPr id="11" name="ZoneTexte 10"/>
          <p:cNvSpPr txBox="1"/>
          <p:nvPr/>
        </p:nvSpPr>
        <p:spPr>
          <a:xfrm>
            <a:off x="4458658" y="935198"/>
            <a:ext cx="2223686" cy="276999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sz="1200" dirty="0"/>
              <a:t>12 Regent Street Y200 New-York, NY</a:t>
            </a:r>
          </a:p>
        </p:txBody>
      </p:sp>
    </p:spTree>
    <p:extLst>
      <p:ext uri="{BB962C8B-B14F-4D97-AF65-F5344CB8AC3E}">
        <p14:creationId xmlns:p14="http://schemas.microsoft.com/office/powerpoint/2010/main" val="343148158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305</Words>
  <Application>Microsoft Office PowerPoint</Application>
  <PresentationFormat>Custom</PresentationFormat>
  <Paragraphs>35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</vt:lpstr>
      <vt:lpstr>Thème Office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Stanislas Larnier</cp:lastModifiedBy>
  <cp:revision>21</cp:revision>
  <dcterms:created xsi:type="dcterms:W3CDTF">2015-06-21T19:45:09Z</dcterms:created>
  <dcterms:modified xsi:type="dcterms:W3CDTF">2020-12-06T18:55:07Z</dcterms:modified>
</cp:coreProperties>
</file>