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5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5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5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3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3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01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9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60C1-F6F3-2A41-B9B6-016A3052B3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4B30-A5DA-7A43-93FD-3841E41CA7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28102"/>
              </p:ext>
            </p:extLst>
          </p:nvPr>
        </p:nvGraphicFramePr>
        <p:xfrm>
          <a:off x="238147" y="1560351"/>
          <a:ext cx="6890924" cy="847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Objectives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Education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Hard Skills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Language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Computer Science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French: read, written, spoken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Deutch: read, written, spoken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Office Word/Excel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Accounting software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8148" y="175998"/>
            <a:ext cx="2490586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Calibri"/>
                <a:cs typeface="Calibri"/>
              </a:rPr>
              <a:t>John DOE</a:t>
            </a:r>
            <a:endParaRPr lang="fr-FR" sz="2400" b="1" dirty="0">
              <a:latin typeface="Calibri"/>
              <a:cs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1980029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>
                <a:solidFill>
                  <a:srgbClr val="7F7F7F"/>
                </a:solidFill>
                <a:latin typeface="Calibri"/>
                <a:cs typeface="Calibri"/>
              </a:rPr>
              <a:t>Professional Title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58658" y="555598"/>
            <a:ext cx="140294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111 </a:t>
            </a:r>
            <a:r>
              <a:rPr lang="fr-FR" sz="1200"/>
              <a:t>222 333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4458658" y="737571"/>
            <a:ext cx="1717312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4458658" y="935198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12 Regent Street Y200 New-York, NY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148" y="1001995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</p:spTree>
    <p:extLst>
      <p:ext uri="{BB962C8B-B14F-4D97-AF65-F5344CB8AC3E}">
        <p14:creationId xmlns:p14="http://schemas.microsoft.com/office/powerpoint/2010/main" val="20941412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2015-06-26T11:28:51Z</dcterms:created>
  <dcterms:modified xsi:type="dcterms:W3CDTF">2020-12-06T18:58:05Z</dcterms:modified>
</cp:coreProperties>
</file>