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3132" y="7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7250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5348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6450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64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485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1431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9385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1014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4793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0991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397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60C1-F6F3-2A41-B9B6-016A3052B34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94B30-A5DA-7A43-93FD-3841E41CA75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3569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028102"/>
              </p:ext>
            </p:extLst>
          </p:nvPr>
        </p:nvGraphicFramePr>
        <p:xfrm>
          <a:off x="238147" y="1560351"/>
          <a:ext cx="6890924" cy="847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3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7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Objectives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Lorem ipsum dolor sit amet, consectetur adipiscing elit. Quisque pulvinar sit amet turpis ut consequat. Lorem ipsum dolor sit amet, consectetur adipiscing elit. Quisque pulvinar sit amet turpis ut consequat.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912">
                <a:tc gridSpan="2"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912">
                <a:tc gridSpan="2"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Work Experience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1" i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COMPAGNY NAME | 20XX – 20XX</a:t>
                      </a:r>
                    </a:p>
                    <a:p>
                      <a:pPr algn="l"/>
                      <a:r>
                        <a:rPr lang="en-US" sz="1200" b="0" i="1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Job Title</a:t>
                      </a:r>
                      <a:endParaRPr lang="fr-FR" sz="1200" b="0" i="1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1" i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COMPAGNY NAME | 20XX – 20XX</a:t>
                      </a:r>
                    </a:p>
                    <a:p>
                      <a:pPr algn="l"/>
                      <a:r>
                        <a:rPr lang="en-US" sz="1200" b="0" i="1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Job Title</a:t>
                      </a:r>
                      <a:endParaRPr lang="fr-FR" sz="1200" b="0" i="1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1" i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COMPAGNY NAME | 20XX – 20XX</a:t>
                      </a:r>
                    </a:p>
                    <a:p>
                      <a:pPr algn="l"/>
                      <a:r>
                        <a:rPr lang="en-US" sz="1200" b="0" i="1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Job Title</a:t>
                      </a:r>
                      <a:endParaRPr lang="fr-FR" sz="1200" b="0" i="1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1" i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COMPAGNY NAME | 20XX – 20XX</a:t>
                      </a:r>
                    </a:p>
                    <a:p>
                      <a:pPr algn="l"/>
                      <a:r>
                        <a:rPr lang="en-US" sz="1200" b="0" i="1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Job Title</a:t>
                      </a:r>
                      <a:endParaRPr lang="fr-FR" sz="1200" b="0" i="1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7160">
                <a:tc gridSpan="2"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9912">
                <a:tc gridSpan="2"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Education</a:t>
                      </a:r>
                      <a:endParaRPr lang="fr-FR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EDUCATION | 20XX – 20XX</a:t>
                      </a:r>
                    </a:p>
                    <a:p>
                      <a:pPr algn="l"/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EDUCATION | 20XX – 20XX</a:t>
                      </a:r>
                    </a:p>
                    <a:p>
                      <a:pPr algn="l"/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EDUCATION | 20XX – 20XX</a:t>
                      </a:r>
                    </a:p>
                    <a:p>
                      <a:pPr algn="l"/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Hard Skills</a:t>
                      </a:r>
                      <a:endParaRPr lang="fr-FR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Language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Computer Science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French: read, written, spoken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Windows,</a:t>
                      </a:r>
                      <a:r>
                        <a:rPr lang="fr-FR" sz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Linux, OSX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Deutch: read, written, spoken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Office Word/Excel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Accounting software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238148" y="175998"/>
            <a:ext cx="2490586" cy="461665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2400" dirty="0">
                <a:latin typeface="Calibri"/>
                <a:cs typeface="Calibri"/>
              </a:rPr>
              <a:t>John DOE</a:t>
            </a:r>
            <a:endParaRPr lang="fr-FR" sz="2400" b="1" dirty="0">
              <a:latin typeface="Calibri"/>
              <a:cs typeface="Calibri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38148" y="555598"/>
            <a:ext cx="1980029" cy="307777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400" dirty="0">
                <a:solidFill>
                  <a:srgbClr val="7F7F7F"/>
                </a:solidFill>
                <a:latin typeface="Calibri"/>
                <a:cs typeface="Calibri"/>
              </a:rPr>
              <a:t>Professional Title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4458658" y="555598"/>
            <a:ext cx="1402948" cy="276999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200" dirty="0"/>
              <a:t>111 </a:t>
            </a:r>
            <a:r>
              <a:rPr lang="fr-FR" sz="1200"/>
              <a:t>222 333</a:t>
            </a:r>
            <a:endParaRPr lang="fr-FR" sz="1200" dirty="0"/>
          </a:p>
        </p:txBody>
      </p:sp>
      <p:sp>
        <p:nvSpPr>
          <p:cNvPr id="8" name="ZoneTexte 7"/>
          <p:cNvSpPr txBox="1"/>
          <p:nvPr/>
        </p:nvSpPr>
        <p:spPr>
          <a:xfrm>
            <a:off x="4458658" y="737571"/>
            <a:ext cx="1717312" cy="276999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200" dirty="0" err="1"/>
              <a:t>mail@mail.com</a:t>
            </a:r>
            <a:endParaRPr lang="fr-FR" sz="1200" dirty="0"/>
          </a:p>
        </p:txBody>
      </p:sp>
      <p:sp>
        <p:nvSpPr>
          <p:cNvPr id="9" name="ZoneTexte 8"/>
          <p:cNvSpPr txBox="1"/>
          <p:nvPr/>
        </p:nvSpPr>
        <p:spPr>
          <a:xfrm>
            <a:off x="4458658" y="935198"/>
            <a:ext cx="2223686" cy="276999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200" dirty="0"/>
              <a:t>12 Regent Street Y200 New-York, NY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38148" y="1001995"/>
            <a:ext cx="2490623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dirty="0"/>
              <a:t>Professional Title</a:t>
            </a:r>
          </a:p>
        </p:txBody>
      </p:sp>
    </p:spTree>
    <p:extLst>
      <p:ext uri="{BB962C8B-B14F-4D97-AF65-F5344CB8AC3E}">
        <p14:creationId xmlns:p14="http://schemas.microsoft.com/office/powerpoint/2010/main" val="20941412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304</Words>
  <Application>Microsoft Office PowerPoint</Application>
  <PresentationFormat>Custom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4</cp:revision>
  <dcterms:created xsi:type="dcterms:W3CDTF">2015-06-26T11:28:51Z</dcterms:created>
  <dcterms:modified xsi:type="dcterms:W3CDTF">2020-12-06T18:58:05Z</dcterms:modified>
</cp:coreProperties>
</file>