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32"/>
  </p:normalViewPr>
  <p:slideViewPr>
    <p:cSldViewPr snapToGrid="0" snapToObjects="1">
      <p:cViewPr varScale="1">
        <p:scale>
          <a:sx n="75" d="100"/>
          <a:sy n="75" d="100"/>
        </p:scale>
        <p:origin x="3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66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9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9819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896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5997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624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459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8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44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58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7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82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3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81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40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71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ADE4-75AB-9947-B415-BB174B473AC2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51FC15CC-10BD-B84A-A0DE-0BCAFA8333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7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63653" y="2420163"/>
            <a:ext cx="1592068" cy="276999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Ph.: 111 222 333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52257" y="2242306"/>
            <a:ext cx="2159816" cy="276999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@: MAIL@MAIL.COM 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5540" y="2242306"/>
            <a:ext cx="2159816" cy="461665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A: </a:t>
            </a:r>
            <a:r>
              <a:rPr lang="en-GB" sz="1200" b="1" dirty="0">
                <a:solidFill>
                  <a:srgbClr val="26A8E6"/>
                </a:solidFill>
              </a:rPr>
              <a:t>12 Regent Street</a:t>
            </a:r>
          </a:p>
          <a:p>
            <a:r>
              <a:rPr lang="en-GB" sz="1200" b="1" dirty="0">
                <a:solidFill>
                  <a:srgbClr val="26A8E6"/>
                </a:solidFill>
              </a:rPr>
              <a:t>Y200 New-York, NY</a:t>
            </a:r>
            <a:endParaRPr lang="fr-FR" sz="1200" b="1" dirty="0">
              <a:solidFill>
                <a:srgbClr val="26A8E6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52257" y="178010"/>
            <a:ext cx="3206928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/>
              <a:t>JANE DOE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52257" y="752960"/>
            <a:ext cx="249062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Professional Title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552258" y="1191595"/>
            <a:ext cx="2718990" cy="938719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Avenir Book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/>
          <a:srcRect l="30432" r="21777" b="34315"/>
          <a:stretch/>
        </p:blipFill>
        <p:spPr>
          <a:xfrm>
            <a:off x="884825" y="342928"/>
            <a:ext cx="1541245" cy="1558729"/>
          </a:xfrm>
          <a:prstGeom prst="ellipse">
            <a:avLst/>
          </a:prstGeom>
          <a:ln w="12700" cmpd="sng">
            <a:solidFill>
              <a:srgbClr val="26A8E6"/>
            </a:solidFill>
          </a:ln>
        </p:spPr>
      </p:pic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050007"/>
              </p:ext>
            </p:extLst>
          </p:nvPr>
        </p:nvGraphicFramePr>
        <p:xfrm>
          <a:off x="575540" y="3488667"/>
          <a:ext cx="4604857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COMPAGNY NAME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JOB TITLE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20XX-20XX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COMPAGNY NAME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JOB TITLE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COMPAGNY NAME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JOB TITLE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COMPAGNY NAME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JOB TITLE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674" y="2859954"/>
            <a:ext cx="495300" cy="462821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341999" y="2946921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EXPERIENCE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575540" y="3365984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15575"/>
              </p:ext>
            </p:extLst>
          </p:nvPr>
        </p:nvGraphicFramePr>
        <p:xfrm>
          <a:off x="269231" y="6958172"/>
          <a:ext cx="5002018" cy="1124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1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</a:t>
                      </a:r>
                      <a:endParaRPr lang="fr-FR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DEGREE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</a:t>
                      </a:r>
                      <a:endParaRPr lang="fr-FR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DEGREE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962" y="6293589"/>
            <a:ext cx="495300" cy="484232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016287" y="6408489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249828" y="6827552"/>
            <a:ext cx="5223125" cy="43895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576821"/>
              </p:ext>
            </p:extLst>
          </p:nvPr>
        </p:nvGraphicFramePr>
        <p:xfrm>
          <a:off x="123641" y="8818809"/>
          <a:ext cx="4604857" cy="5938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3811">
                <a:tc>
                  <a:txBody>
                    <a:bodyPr/>
                    <a:lstStyle/>
                    <a:p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2" name="Imag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08" y="8169759"/>
            <a:ext cx="483835" cy="476031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873166" y="8276458"/>
            <a:ext cx="100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HOBBIES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123641" y="8695521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3731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214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Trebuchet MS</vt:lpstr>
      <vt:lpstr>Wingdings 3</vt:lpstr>
      <vt:lpstr>Facette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</cp:revision>
  <dcterms:created xsi:type="dcterms:W3CDTF">2016-02-09T19:29:36Z</dcterms:created>
  <dcterms:modified xsi:type="dcterms:W3CDTF">2020-12-06T18:52:09Z</dcterms:modified>
</cp:coreProperties>
</file>