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7559675" cy="1069181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35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2"/>
    <p:restoredTop sz="94632"/>
  </p:normalViewPr>
  <p:slideViewPr>
    <p:cSldViewPr snapToGrid="0" snapToObjects="1">
      <p:cViewPr varScale="1">
        <p:scale>
          <a:sx n="74" d="100"/>
          <a:sy n="74" d="100"/>
        </p:scale>
        <p:origin x="303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7D2C7-54A3-4D43-84BC-297173A59A49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94A-FF96-2341-A08E-4C2B05AD040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584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7D2C7-54A3-4D43-84BC-297173A59A49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94A-FF96-2341-A08E-4C2B05AD040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2976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7D2C7-54A3-4D43-84BC-297173A59A49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94A-FF96-2341-A08E-4C2B05AD040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561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7D2C7-54A3-4D43-84BC-297173A59A49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94A-FF96-2341-A08E-4C2B05AD040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8719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7D2C7-54A3-4D43-84BC-297173A59A49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94A-FF96-2341-A08E-4C2B05AD040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5994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7D2C7-54A3-4D43-84BC-297173A59A49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94A-FF96-2341-A08E-4C2B05AD040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8413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7D2C7-54A3-4D43-84BC-297173A59A49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94A-FF96-2341-A08E-4C2B05AD040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56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7D2C7-54A3-4D43-84BC-297173A59A49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94A-FF96-2341-A08E-4C2B05AD040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922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7D2C7-54A3-4D43-84BC-297173A59A49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94A-FF96-2341-A08E-4C2B05AD040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9165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7D2C7-54A3-4D43-84BC-297173A59A49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94A-FF96-2341-A08E-4C2B05AD040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6781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7D2C7-54A3-4D43-84BC-297173A59A49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94A-FF96-2341-A08E-4C2B05AD040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318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07D2C7-54A3-4D43-84BC-297173A59A49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0F94A-FF96-2341-A08E-4C2B05AD040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603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928047"/>
            <a:ext cx="7559675" cy="976376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0" y="567838"/>
            <a:ext cx="7559675" cy="1281409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 rotWithShape="1">
          <a:blip r:embed="rId2"/>
          <a:srcRect l="43073" b="14177"/>
          <a:stretch/>
        </p:blipFill>
        <p:spPr>
          <a:xfrm>
            <a:off x="410726" y="218856"/>
            <a:ext cx="1409571" cy="1418382"/>
          </a:xfrm>
          <a:prstGeom prst="ellipse">
            <a:avLst/>
          </a:prstGeom>
          <a:ln>
            <a:solidFill>
              <a:schemeClr val="bg1"/>
            </a:solidFill>
          </a:ln>
        </p:spPr>
      </p:pic>
      <p:sp>
        <p:nvSpPr>
          <p:cNvPr id="9" name="ZoneTexte 9"/>
          <p:cNvSpPr txBox="1">
            <a:spLocks noChangeArrowheads="1"/>
          </p:cNvSpPr>
          <p:nvPr/>
        </p:nvSpPr>
        <p:spPr bwMode="auto">
          <a:xfrm>
            <a:off x="2321412" y="-20407"/>
            <a:ext cx="3827462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/>
            <a:r>
              <a:rPr lang="fr-FR" altLang="fr-FR" sz="2400"/>
              <a:t>JOHN DOE</a:t>
            </a: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2321412" y="920263"/>
            <a:ext cx="4911901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/>
          <a:lstStyle>
            <a:lvl1pPr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 algn="just" eaLnBrk="1" hangingPunct="1"/>
            <a:r>
              <a:rPr lang="fr-FR" altLang="fr-FR" sz="1200" dirty="0">
                <a:solidFill>
                  <a:schemeClr val="bg1"/>
                </a:solidFill>
              </a:rPr>
              <a:t>Lorem ipsum </a:t>
            </a:r>
            <a:r>
              <a:rPr lang="fr-FR" altLang="fr-FR" sz="1200" dirty="0" err="1">
                <a:solidFill>
                  <a:schemeClr val="bg1"/>
                </a:solidFill>
              </a:rPr>
              <a:t>dolor</a:t>
            </a:r>
            <a:r>
              <a:rPr lang="fr-FR" altLang="fr-FR" sz="1200" dirty="0">
                <a:solidFill>
                  <a:schemeClr val="bg1"/>
                </a:solidFill>
              </a:rPr>
              <a:t> </a:t>
            </a:r>
            <a:r>
              <a:rPr lang="fr-FR" altLang="fr-FR" sz="1200" dirty="0" err="1">
                <a:solidFill>
                  <a:schemeClr val="bg1"/>
                </a:solidFill>
              </a:rPr>
              <a:t>sit</a:t>
            </a:r>
            <a:r>
              <a:rPr lang="fr-FR" altLang="fr-FR" sz="1200" dirty="0">
                <a:solidFill>
                  <a:schemeClr val="bg1"/>
                </a:solidFill>
              </a:rPr>
              <a:t> </a:t>
            </a:r>
            <a:r>
              <a:rPr lang="fr-FR" altLang="fr-FR" sz="1200" dirty="0" err="1">
                <a:solidFill>
                  <a:schemeClr val="bg1"/>
                </a:solidFill>
              </a:rPr>
              <a:t>amet</a:t>
            </a:r>
            <a:r>
              <a:rPr lang="fr-FR" altLang="fr-FR" sz="1200" dirty="0">
                <a:solidFill>
                  <a:schemeClr val="bg1"/>
                </a:solidFill>
              </a:rPr>
              <a:t>, </a:t>
            </a:r>
            <a:r>
              <a:rPr lang="fr-FR" altLang="fr-FR" sz="1200" dirty="0" err="1">
                <a:solidFill>
                  <a:schemeClr val="bg1"/>
                </a:solidFill>
              </a:rPr>
              <a:t>consectetur</a:t>
            </a:r>
            <a:r>
              <a:rPr lang="fr-FR" altLang="fr-FR" sz="1200" dirty="0">
                <a:solidFill>
                  <a:schemeClr val="bg1"/>
                </a:solidFill>
              </a:rPr>
              <a:t> </a:t>
            </a:r>
            <a:r>
              <a:rPr lang="fr-FR" altLang="fr-FR" sz="1200" dirty="0" err="1">
                <a:solidFill>
                  <a:schemeClr val="bg1"/>
                </a:solidFill>
              </a:rPr>
              <a:t>adipiscing</a:t>
            </a:r>
            <a:r>
              <a:rPr lang="fr-FR" altLang="fr-FR" sz="1200" dirty="0">
                <a:solidFill>
                  <a:schemeClr val="bg1"/>
                </a:solidFill>
              </a:rPr>
              <a:t> </a:t>
            </a:r>
            <a:r>
              <a:rPr lang="fr-FR" altLang="fr-FR" sz="1200" dirty="0" err="1">
                <a:solidFill>
                  <a:schemeClr val="bg1"/>
                </a:solidFill>
              </a:rPr>
              <a:t>elit</a:t>
            </a:r>
            <a:r>
              <a:rPr lang="fr-FR" altLang="fr-FR" sz="1200" dirty="0">
                <a:solidFill>
                  <a:schemeClr val="bg1"/>
                </a:solidFill>
              </a:rPr>
              <a:t>. </a:t>
            </a:r>
            <a:r>
              <a:rPr lang="fr-FR" altLang="fr-FR" sz="1200" dirty="0" err="1">
                <a:solidFill>
                  <a:schemeClr val="bg1"/>
                </a:solidFill>
              </a:rPr>
              <a:t>Quisque</a:t>
            </a:r>
            <a:r>
              <a:rPr lang="fr-FR" altLang="fr-FR" sz="1200" dirty="0">
                <a:solidFill>
                  <a:schemeClr val="bg1"/>
                </a:solidFill>
              </a:rPr>
              <a:t> pulvinar </a:t>
            </a:r>
            <a:r>
              <a:rPr lang="fr-FR" altLang="fr-FR" sz="1200" dirty="0" err="1">
                <a:solidFill>
                  <a:schemeClr val="bg1"/>
                </a:solidFill>
              </a:rPr>
              <a:t>sit</a:t>
            </a:r>
            <a:r>
              <a:rPr lang="fr-FR" altLang="fr-FR" sz="1200" dirty="0">
                <a:solidFill>
                  <a:schemeClr val="bg1"/>
                </a:solidFill>
              </a:rPr>
              <a:t> </a:t>
            </a:r>
            <a:r>
              <a:rPr lang="fr-FR" altLang="fr-FR" sz="1200" dirty="0" err="1">
                <a:solidFill>
                  <a:schemeClr val="bg1"/>
                </a:solidFill>
              </a:rPr>
              <a:t>amet</a:t>
            </a:r>
            <a:r>
              <a:rPr lang="fr-FR" altLang="fr-FR" sz="1200" dirty="0">
                <a:solidFill>
                  <a:schemeClr val="bg1"/>
                </a:solidFill>
              </a:rPr>
              <a:t> </a:t>
            </a:r>
            <a:r>
              <a:rPr lang="fr-FR" altLang="fr-FR" sz="1200" dirty="0" err="1">
                <a:solidFill>
                  <a:schemeClr val="bg1"/>
                </a:solidFill>
              </a:rPr>
              <a:t>turpis</a:t>
            </a:r>
            <a:r>
              <a:rPr lang="fr-FR" altLang="fr-FR" sz="1200" dirty="0">
                <a:solidFill>
                  <a:schemeClr val="bg1"/>
                </a:solidFill>
              </a:rPr>
              <a:t> ut </a:t>
            </a:r>
            <a:r>
              <a:rPr lang="fr-FR" altLang="fr-FR" sz="1200" dirty="0" err="1">
                <a:solidFill>
                  <a:schemeClr val="bg1"/>
                </a:solidFill>
              </a:rPr>
              <a:t>consequat</a:t>
            </a:r>
            <a:r>
              <a:rPr lang="fr-FR" altLang="fr-FR" sz="1200" dirty="0">
                <a:solidFill>
                  <a:schemeClr val="bg1"/>
                </a:solidFill>
              </a:rPr>
              <a:t>. Lorem ipsum </a:t>
            </a:r>
            <a:r>
              <a:rPr lang="fr-FR" altLang="fr-FR" sz="1200" dirty="0" err="1">
                <a:solidFill>
                  <a:schemeClr val="bg1"/>
                </a:solidFill>
              </a:rPr>
              <a:t>dolor</a:t>
            </a:r>
            <a:r>
              <a:rPr lang="fr-FR" altLang="fr-FR" sz="1200" dirty="0">
                <a:solidFill>
                  <a:schemeClr val="bg1"/>
                </a:solidFill>
              </a:rPr>
              <a:t> </a:t>
            </a:r>
            <a:r>
              <a:rPr lang="fr-FR" altLang="fr-FR" sz="1200" dirty="0" err="1">
                <a:solidFill>
                  <a:schemeClr val="bg1"/>
                </a:solidFill>
              </a:rPr>
              <a:t>sit</a:t>
            </a:r>
            <a:r>
              <a:rPr lang="fr-FR" altLang="fr-FR" sz="1200" dirty="0">
                <a:solidFill>
                  <a:schemeClr val="bg1"/>
                </a:solidFill>
              </a:rPr>
              <a:t> </a:t>
            </a:r>
            <a:r>
              <a:rPr lang="fr-FR" altLang="fr-FR" sz="1200" dirty="0" err="1">
                <a:solidFill>
                  <a:schemeClr val="bg1"/>
                </a:solidFill>
              </a:rPr>
              <a:t>amet</a:t>
            </a:r>
            <a:r>
              <a:rPr lang="fr-FR" altLang="fr-FR" sz="1200" dirty="0">
                <a:solidFill>
                  <a:schemeClr val="bg1"/>
                </a:solidFill>
              </a:rPr>
              <a:t>, </a:t>
            </a:r>
            <a:r>
              <a:rPr lang="fr-FR" altLang="fr-FR" sz="1200" dirty="0" err="1">
                <a:solidFill>
                  <a:schemeClr val="bg1"/>
                </a:solidFill>
              </a:rPr>
              <a:t>consectetur</a:t>
            </a:r>
            <a:r>
              <a:rPr lang="fr-FR" altLang="fr-FR" sz="1200" dirty="0">
                <a:solidFill>
                  <a:schemeClr val="bg1"/>
                </a:solidFill>
              </a:rPr>
              <a:t> </a:t>
            </a:r>
            <a:r>
              <a:rPr lang="fr-FR" altLang="fr-FR" sz="1200" dirty="0" err="1">
                <a:solidFill>
                  <a:schemeClr val="bg1"/>
                </a:solidFill>
              </a:rPr>
              <a:t>adipiscing</a:t>
            </a:r>
            <a:r>
              <a:rPr lang="fr-FR" altLang="fr-FR" sz="1200" dirty="0">
                <a:solidFill>
                  <a:schemeClr val="bg1"/>
                </a:solidFill>
              </a:rPr>
              <a:t> </a:t>
            </a:r>
            <a:r>
              <a:rPr lang="fr-FR" altLang="fr-FR" sz="1200" dirty="0" err="1">
                <a:solidFill>
                  <a:schemeClr val="bg1"/>
                </a:solidFill>
              </a:rPr>
              <a:t>elit</a:t>
            </a:r>
            <a:endParaRPr lang="fr-FR" altLang="fr-FR" sz="1200" dirty="0">
              <a:solidFill>
                <a:schemeClr val="bg1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2321412" y="568365"/>
            <a:ext cx="2489200" cy="369888"/>
          </a:xfrm>
          <a:prstGeom prst="rect">
            <a:avLst/>
          </a:prstGeom>
          <a:noFill/>
        </p:spPr>
        <p:txBody>
          <a:bodyPr wrap="none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bg1"/>
                </a:solidFill>
                <a:latin typeface="+mn-lt"/>
              </a:rPr>
              <a:t>Professional Title</a:t>
            </a:r>
          </a:p>
        </p:txBody>
      </p:sp>
      <p:sp>
        <p:nvSpPr>
          <p:cNvPr id="12" name="ZoneTexte 4"/>
          <p:cNvSpPr txBox="1">
            <a:spLocks noChangeArrowheads="1"/>
          </p:cNvSpPr>
          <p:nvPr/>
        </p:nvSpPr>
        <p:spPr bwMode="auto">
          <a:xfrm>
            <a:off x="122829" y="1862148"/>
            <a:ext cx="140017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/>
            <a:r>
              <a:rPr lang="fr-FR" altLang="fr-FR" sz="1200" dirty="0"/>
              <a:t>Ph: 111 222 333</a:t>
            </a:r>
          </a:p>
        </p:txBody>
      </p:sp>
      <p:sp>
        <p:nvSpPr>
          <p:cNvPr id="13" name="ZoneTexte 5"/>
          <p:cNvSpPr txBox="1">
            <a:spLocks noChangeArrowheads="1"/>
          </p:cNvSpPr>
          <p:nvPr/>
        </p:nvSpPr>
        <p:spPr bwMode="auto">
          <a:xfrm>
            <a:off x="2131016" y="1862148"/>
            <a:ext cx="282575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/>
            <a:r>
              <a:rPr lang="fr-FR" altLang="fr-FR" sz="1200"/>
              <a:t>Address : 12 Regent Street Y200 New-York, NY</a:t>
            </a:r>
          </a:p>
        </p:txBody>
      </p:sp>
      <p:sp>
        <p:nvSpPr>
          <p:cNvPr id="14" name="ZoneTexte 6"/>
          <p:cNvSpPr txBox="1">
            <a:spLocks noChangeArrowheads="1"/>
          </p:cNvSpPr>
          <p:nvPr/>
        </p:nvSpPr>
        <p:spPr bwMode="auto">
          <a:xfrm>
            <a:off x="5379041" y="1862148"/>
            <a:ext cx="162127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/>
            <a:r>
              <a:rPr lang="fr-FR" altLang="fr-FR" sz="1200" dirty="0"/>
              <a:t>Email: mail@mail.com</a:t>
            </a:r>
          </a:p>
        </p:txBody>
      </p:sp>
      <p:sp>
        <p:nvSpPr>
          <p:cNvPr id="22" name="Rectangle 8"/>
          <p:cNvSpPr>
            <a:spLocks noChangeArrowheads="1"/>
          </p:cNvSpPr>
          <p:nvPr/>
        </p:nvSpPr>
        <p:spPr bwMode="auto">
          <a:xfrm>
            <a:off x="122829" y="2784186"/>
            <a:ext cx="2511425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/>
          <a:lstStyle>
            <a:lvl1pPr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 algn="just" eaLnBrk="1" hangingPunct="1"/>
            <a:r>
              <a:rPr lang="fr-FR" altLang="fr-FR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Lorem ipsum </a:t>
            </a:r>
            <a:r>
              <a:rPr lang="fr-FR" altLang="fr-FR" sz="1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dolor</a:t>
            </a:r>
            <a:r>
              <a:rPr lang="fr-FR" altLang="fr-FR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altLang="fr-FR" sz="1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sit</a:t>
            </a:r>
            <a:r>
              <a:rPr lang="fr-FR" altLang="fr-FR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altLang="fr-FR" sz="1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amet</a:t>
            </a:r>
            <a:r>
              <a:rPr lang="fr-FR" altLang="fr-FR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fr-FR" altLang="fr-FR" sz="1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consectetur</a:t>
            </a:r>
            <a:r>
              <a:rPr lang="fr-FR" altLang="fr-FR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altLang="fr-FR" sz="1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adipiscing</a:t>
            </a:r>
            <a:r>
              <a:rPr lang="fr-FR" altLang="fr-FR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altLang="fr-FR" sz="1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elit</a:t>
            </a:r>
            <a:r>
              <a:rPr lang="fr-FR" altLang="fr-FR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fr-FR" altLang="fr-FR" sz="1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Quisque</a:t>
            </a:r>
            <a:r>
              <a:rPr lang="fr-FR" altLang="fr-FR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pulvinar </a:t>
            </a:r>
            <a:r>
              <a:rPr lang="fr-FR" altLang="fr-FR" sz="1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sit</a:t>
            </a:r>
            <a:r>
              <a:rPr lang="fr-FR" altLang="fr-FR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altLang="fr-FR" sz="1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amet</a:t>
            </a:r>
            <a:r>
              <a:rPr lang="fr-FR" altLang="fr-FR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altLang="fr-FR" sz="1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turpis</a:t>
            </a:r>
            <a:r>
              <a:rPr lang="fr-FR" altLang="fr-FR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ut </a:t>
            </a:r>
            <a:r>
              <a:rPr lang="fr-FR" altLang="fr-FR" sz="1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consequat</a:t>
            </a:r>
            <a:r>
              <a:rPr lang="fr-FR" altLang="fr-FR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Lorem ipsum </a:t>
            </a:r>
            <a:r>
              <a:rPr lang="fr-FR" altLang="fr-FR" sz="1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dolor</a:t>
            </a:r>
            <a:r>
              <a:rPr lang="fr-FR" altLang="fr-FR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altLang="fr-FR" sz="1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sit</a:t>
            </a:r>
            <a:r>
              <a:rPr lang="fr-FR" altLang="fr-FR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altLang="fr-FR" sz="1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amet</a:t>
            </a:r>
            <a:r>
              <a:rPr lang="fr-FR" altLang="fr-FR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fr-FR" altLang="fr-FR" sz="1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consectetur</a:t>
            </a:r>
            <a:r>
              <a:rPr lang="fr-FR" altLang="fr-FR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altLang="fr-FR" sz="1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adipiscing</a:t>
            </a:r>
            <a:r>
              <a:rPr lang="fr-FR" altLang="fr-FR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altLang="fr-FR" sz="1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elit</a:t>
            </a:r>
            <a:endParaRPr lang="fr-FR" altLang="fr-FR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3" name="Rectangle à coins arrondis 22"/>
          <p:cNvSpPr/>
          <p:nvPr/>
        </p:nvSpPr>
        <p:spPr>
          <a:xfrm>
            <a:off x="177421" y="2373876"/>
            <a:ext cx="2382720" cy="309844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ZoneTexte 23"/>
          <p:cNvSpPr txBox="1"/>
          <p:nvPr/>
        </p:nvSpPr>
        <p:spPr>
          <a:xfrm>
            <a:off x="200459" y="2355580"/>
            <a:ext cx="2359682" cy="338554"/>
          </a:xfrm>
          <a:prstGeom prst="rect">
            <a:avLst/>
          </a:prstGeom>
          <a:noFill/>
        </p:spPr>
        <p:txBody>
          <a:bodyPr wrap="square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>
                <a:solidFill>
                  <a:schemeClr val="bg1"/>
                </a:solidFill>
                <a:latin typeface="+mn-lt"/>
              </a:rPr>
              <a:t>Objectives</a:t>
            </a:r>
          </a:p>
        </p:txBody>
      </p:sp>
      <p:graphicFrame>
        <p:nvGraphicFramePr>
          <p:cNvPr id="25" name="Tableau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7337749"/>
              </p:ext>
            </p:extLst>
          </p:nvPr>
        </p:nvGraphicFramePr>
        <p:xfrm>
          <a:off x="122829" y="4718616"/>
          <a:ext cx="2511425" cy="28606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11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37">
                <a:tc>
                  <a:txBody>
                    <a:bodyPr/>
                    <a:lstStyle/>
                    <a:p>
                      <a:pPr marL="0" marR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1462" marR="91462" marT="45717" marB="4571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7573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Windows 7 et 8</a:t>
                      </a:r>
                    </a:p>
                  </a:txBody>
                  <a:tcPr marL="91462" marR="91462" marT="45717" marB="4571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03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Office Word</a:t>
                      </a:r>
                    </a:p>
                  </a:txBody>
                  <a:tcPr marL="91462" marR="91462" marT="45717" marB="4571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7573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Office Excel</a:t>
                      </a:r>
                    </a:p>
                  </a:txBody>
                  <a:tcPr marL="91462" marR="91462" marT="45717" marB="4571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7573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Power Point</a:t>
                      </a:r>
                    </a:p>
                  </a:txBody>
                  <a:tcPr marL="91462" marR="91462" marT="45717" marB="4571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7573">
                <a:tc>
                  <a:txBody>
                    <a:bodyPr/>
                    <a:lstStyle/>
                    <a:p>
                      <a:r>
                        <a:rPr lang="fr-FR" sz="12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Logicile</a:t>
                      </a:r>
                      <a:r>
                        <a:rPr lang="fr-FR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GRC</a:t>
                      </a:r>
                    </a:p>
                  </a:txBody>
                  <a:tcPr marL="91462" marR="91462" marT="45717" marB="4571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7573"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91462" marR="91462" marT="45717" marB="4571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7573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French</a:t>
                      </a:r>
                    </a:p>
                  </a:txBody>
                  <a:tcPr marL="91462" marR="91462" marT="45717" marB="4571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7573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English</a:t>
                      </a:r>
                    </a:p>
                  </a:txBody>
                  <a:tcPr marL="91462" marR="91462" marT="45717" marB="4571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7573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Espagnol</a:t>
                      </a:r>
                    </a:p>
                  </a:txBody>
                  <a:tcPr marL="91462" marR="91462" marT="45717" marB="4571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6" name="Ellipse 25"/>
          <p:cNvSpPr/>
          <p:nvPr/>
        </p:nvSpPr>
        <p:spPr>
          <a:xfrm>
            <a:off x="1934666" y="5168325"/>
            <a:ext cx="160337" cy="1603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7" name="Ellipse 26"/>
          <p:cNvSpPr/>
          <p:nvPr/>
        </p:nvSpPr>
        <p:spPr>
          <a:xfrm>
            <a:off x="2087066" y="5168325"/>
            <a:ext cx="160337" cy="1603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8" name="Ellipse 27"/>
          <p:cNvSpPr/>
          <p:nvPr/>
        </p:nvSpPr>
        <p:spPr>
          <a:xfrm>
            <a:off x="2247403" y="5168325"/>
            <a:ext cx="160338" cy="1603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9" name="Ellipse 28"/>
          <p:cNvSpPr/>
          <p:nvPr/>
        </p:nvSpPr>
        <p:spPr>
          <a:xfrm>
            <a:off x="2407741" y="5168325"/>
            <a:ext cx="161925" cy="1603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0" name="Ellipse 29"/>
          <p:cNvSpPr/>
          <p:nvPr/>
        </p:nvSpPr>
        <p:spPr>
          <a:xfrm>
            <a:off x="1772741" y="5168325"/>
            <a:ext cx="161925" cy="1603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1" name="Ellipse 30"/>
          <p:cNvSpPr/>
          <p:nvPr/>
        </p:nvSpPr>
        <p:spPr>
          <a:xfrm>
            <a:off x="1934666" y="5447725"/>
            <a:ext cx="160337" cy="1603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2" name="Ellipse 31"/>
          <p:cNvSpPr/>
          <p:nvPr/>
        </p:nvSpPr>
        <p:spPr>
          <a:xfrm>
            <a:off x="2087066" y="5447725"/>
            <a:ext cx="160337" cy="1603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3" name="Ellipse 32"/>
          <p:cNvSpPr/>
          <p:nvPr/>
        </p:nvSpPr>
        <p:spPr>
          <a:xfrm>
            <a:off x="2247403" y="5447725"/>
            <a:ext cx="160338" cy="1603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4" name="Ellipse 33"/>
          <p:cNvSpPr/>
          <p:nvPr/>
        </p:nvSpPr>
        <p:spPr>
          <a:xfrm>
            <a:off x="2407741" y="5447725"/>
            <a:ext cx="161925" cy="1603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5" name="Ellipse 34"/>
          <p:cNvSpPr/>
          <p:nvPr/>
        </p:nvSpPr>
        <p:spPr>
          <a:xfrm>
            <a:off x="1772741" y="5447725"/>
            <a:ext cx="161925" cy="1603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6" name="Ellipse 35"/>
          <p:cNvSpPr/>
          <p:nvPr/>
        </p:nvSpPr>
        <p:spPr>
          <a:xfrm>
            <a:off x="1936253" y="5727125"/>
            <a:ext cx="160338" cy="1603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7" name="Ellipse 36"/>
          <p:cNvSpPr/>
          <p:nvPr/>
        </p:nvSpPr>
        <p:spPr>
          <a:xfrm>
            <a:off x="2088653" y="5727125"/>
            <a:ext cx="160338" cy="1603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8" name="Ellipse 37"/>
          <p:cNvSpPr/>
          <p:nvPr/>
        </p:nvSpPr>
        <p:spPr>
          <a:xfrm>
            <a:off x="2248991" y="5727125"/>
            <a:ext cx="161925" cy="1603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9" name="Ellipse 38"/>
          <p:cNvSpPr/>
          <p:nvPr/>
        </p:nvSpPr>
        <p:spPr>
          <a:xfrm>
            <a:off x="2410916" y="5727125"/>
            <a:ext cx="160337" cy="1603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40" name="Ellipse 39"/>
          <p:cNvSpPr/>
          <p:nvPr/>
        </p:nvSpPr>
        <p:spPr>
          <a:xfrm>
            <a:off x="1775916" y="5727125"/>
            <a:ext cx="160337" cy="1603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41" name="Ellipse 40"/>
          <p:cNvSpPr/>
          <p:nvPr/>
        </p:nvSpPr>
        <p:spPr>
          <a:xfrm>
            <a:off x="1925141" y="5998588"/>
            <a:ext cx="161925" cy="1603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42" name="Ellipse 41"/>
          <p:cNvSpPr/>
          <p:nvPr/>
        </p:nvSpPr>
        <p:spPr>
          <a:xfrm>
            <a:off x="2077541" y="5998588"/>
            <a:ext cx="161925" cy="1603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43" name="Ellipse 42"/>
          <p:cNvSpPr/>
          <p:nvPr/>
        </p:nvSpPr>
        <p:spPr>
          <a:xfrm>
            <a:off x="2239466" y="5998588"/>
            <a:ext cx="160337" cy="1603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44" name="Ellipse 43"/>
          <p:cNvSpPr/>
          <p:nvPr/>
        </p:nvSpPr>
        <p:spPr>
          <a:xfrm>
            <a:off x="2399803" y="5998588"/>
            <a:ext cx="160338" cy="1603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45" name="Ellipse 44"/>
          <p:cNvSpPr/>
          <p:nvPr/>
        </p:nvSpPr>
        <p:spPr>
          <a:xfrm>
            <a:off x="1764803" y="5998588"/>
            <a:ext cx="160338" cy="1603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46" name="Ellipse 45"/>
          <p:cNvSpPr/>
          <p:nvPr/>
        </p:nvSpPr>
        <p:spPr>
          <a:xfrm>
            <a:off x="1925141" y="6277988"/>
            <a:ext cx="161925" cy="1603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47" name="Ellipse 46"/>
          <p:cNvSpPr/>
          <p:nvPr/>
        </p:nvSpPr>
        <p:spPr>
          <a:xfrm>
            <a:off x="2077541" y="6277988"/>
            <a:ext cx="161925" cy="1603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48" name="Ellipse 47"/>
          <p:cNvSpPr/>
          <p:nvPr/>
        </p:nvSpPr>
        <p:spPr>
          <a:xfrm>
            <a:off x="2239466" y="6277988"/>
            <a:ext cx="160337" cy="1603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49" name="Ellipse 48"/>
          <p:cNvSpPr/>
          <p:nvPr/>
        </p:nvSpPr>
        <p:spPr>
          <a:xfrm>
            <a:off x="2399803" y="6277988"/>
            <a:ext cx="160338" cy="1603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0" name="Ellipse 49"/>
          <p:cNvSpPr/>
          <p:nvPr/>
        </p:nvSpPr>
        <p:spPr>
          <a:xfrm>
            <a:off x="1764803" y="6277988"/>
            <a:ext cx="160338" cy="1603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1" name="Ellipse 50"/>
          <p:cNvSpPr/>
          <p:nvPr/>
        </p:nvSpPr>
        <p:spPr>
          <a:xfrm>
            <a:off x="1944191" y="6819325"/>
            <a:ext cx="161925" cy="1603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2" name="Ellipse 51"/>
          <p:cNvSpPr/>
          <p:nvPr/>
        </p:nvSpPr>
        <p:spPr>
          <a:xfrm>
            <a:off x="2096591" y="6819325"/>
            <a:ext cx="161925" cy="1603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3" name="Ellipse 52"/>
          <p:cNvSpPr/>
          <p:nvPr/>
        </p:nvSpPr>
        <p:spPr>
          <a:xfrm>
            <a:off x="2258516" y="6819325"/>
            <a:ext cx="160337" cy="1603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4" name="Ellipse 53"/>
          <p:cNvSpPr/>
          <p:nvPr/>
        </p:nvSpPr>
        <p:spPr>
          <a:xfrm>
            <a:off x="2418853" y="6819325"/>
            <a:ext cx="160338" cy="1603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5" name="Ellipse 54"/>
          <p:cNvSpPr/>
          <p:nvPr/>
        </p:nvSpPr>
        <p:spPr>
          <a:xfrm>
            <a:off x="1783853" y="6819325"/>
            <a:ext cx="160338" cy="1603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6" name="Ellipse 55"/>
          <p:cNvSpPr/>
          <p:nvPr/>
        </p:nvSpPr>
        <p:spPr>
          <a:xfrm>
            <a:off x="1934666" y="7090788"/>
            <a:ext cx="160337" cy="1603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7" name="Ellipse 56"/>
          <p:cNvSpPr/>
          <p:nvPr/>
        </p:nvSpPr>
        <p:spPr>
          <a:xfrm>
            <a:off x="2087066" y="7090788"/>
            <a:ext cx="160337" cy="1603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8" name="Ellipse 57"/>
          <p:cNvSpPr/>
          <p:nvPr/>
        </p:nvSpPr>
        <p:spPr>
          <a:xfrm>
            <a:off x="2247403" y="7090788"/>
            <a:ext cx="160338" cy="1603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9" name="Ellipse 58"/>
          <p:cNvSpPr/>
          <p:nvPr/>
        </p:nvSpPr>
        <p:spPr>
          <a:xfrm>
            <a:off x="2407741" y="7090788"/>
            <a:ext cx="161925" cy="1603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60" name="Ellipse 59"/>
          <p:cNvSpPr/>
          <p:nvPr/>
        </p:nvSpPr>
        <p:spPr>
          <a:xfrm>
            <a:off x="1772741" y="7090788"/>
            <a:ext cx="161925" cy="1603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61" name="Ellipse 60"/>
          <p:cNvSpPr/>
          <p:nvPr/>
        </p:nvSpPr>
        <p:spPr>
          <a:xfrm>
            <a:off x="1934666" y="7368600"/>
            <a:ext cx="160337" cy="16192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62" name="Ellipse 61"/>
          <p:cNvSpPr/>
          <p:nvPr/>
        </p:nvSpPr>
        <p:spPr>
          <a:xfrm>
            <a:off x="2087066" y="7368600"/>
            <a:ext cx="160337" cy="16192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63" name="Ellipse 62"/>
          <p:cNvSpPr/>
          <p:nvPr/>
        </p:nvSpPr>
        <p:spPr>
          <a:xfrm>
            <a:off x="2247403" y="7368600"/>
            <a:ext cx="160338" cy="16192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64" name="Ellipse 63"/>
          <p:cNvSpPr/>
          <p:nvPr/>
        </p:nvSpPr>
        <p:spPr>
          <a:xfrm>
            <a:off x="2407741" y="7368600"/>
            <a:ext cx="161925" cy="16192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65" name="Ellipse 64"/>
          <p:cNvSpPr/>
          <p:nvPr/>
        </p:nvSpPr>
        <p:spPr>
          <a:xfrm>
            <a:off x="1772741" y="7368600"/>
            <a:ext cx="161925" cy="16192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89" name="Rectangle à coins arrondis 88"/>
          <p:cNvSpPr/>
          <p:nvPr/>
        </p:nvSpPr>
        <p:spPr>
          <a:xfrm>
            <a:off x="202131" y="4691283"/>
            <a:ext cx="2358010" cy="309844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" name="Rectangle 89"/>
          <p:cNvSpPr/>
          <p:nvPr/>
        </p:nvSpPr>
        <p:spPr>
          <a:xfrm>
            <a:off x="224866" y="4675345"/>
            <a:ext cx="102662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1600" dirty="0">
                <a:solidFill>
                  <a:schemeClr val="bg1"/>
                </a:solidFill>
              </a:rPr>
              <a:t>Hard </a:t>
            </a:r>
            <a:r>
              <a:rPr lang="fr-FR" sz="1600" dirty="0" err="1">
                <a:solidFill>
                  <a:schemeClr val="bg1"/>
                </a:solidFill>
              </a:rPr>
              <a:t>skills</a:t>
            </a:r>
            <a:endParaRPr lang="fr-FR" sz="1600" dirty="0">
              <a:solidFill>
                <a:schemeClr val="bg1"/>
              </a:solidFill>
            </a:endParaRPr>
          </a:p>
        </p:txBody>
      </p:sp>
      <p:graphicFrame>
        <p:nvGraphicFramePr>
          <p:cNvPr id="91" name="Tableau 9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7715693"/>
              </p:ext>
            </p:extLst>
          </p:nvPr>
        </p:nvGraphicFramePr>
        <p:xfrm>
          <a:off x="3007823" y="2413219"/>
          <a:ext cx="4350832" cy="583088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236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271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9195">
                <a:tc gridSpan="2">
                  <a:txBody>
                    <a:bodyPr/>
                    <a:lstStyle/>
                    <a:p>
                      <a:endParaRPr lang="fr-FR" sz="1600" dirty="0">
                        <a:solidFill>
                          <a:srgbClr val="000000"/>
                        </a:solidFill>
                      </a:endParaRPr>
                    </a:p>
                  </a:txBody>
                  <a:tcPr marL="91436" marR="91436" marT="45719" marB="45719">
                    <a:lnL w="12700" cmpd="sng"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fr-FR" sz="12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92269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rgbClr val="7030A0"/>
                          </a:solidFill>
                        </a:rPr>
                        <a:t>20XX - 20XX</a:t>
                      </a:r>
                    </a:p>
                  </a:txBody>
                  <a:tcPr marL="91436" marR="91436" marT="45719" marB="45719">
                    <a:lnL w="12700" cmpd="sng"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Compagny</a:t>
                      </a:r>
                      <a:endParaRPr lang="fr-FR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r>
                        <a:rPr lang="fr-FR" sz="1200" i="1" dirty="0">
                          <a:solidFill>
                            <a:srgbClr val="7030A0"/>
                          </a:solidFill>
                        </a:rPr>
                        <a:t>Job Title</a:t>
                      </a:r>
                    </a:p>
                    <a:p>
                      <a:r>
                        <a:rPr lang="fr-FR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 ipsum dolor sit amet, consectetur adipiscing elit. Quisque pulvinar sit amet turpis ut consequat. Lorem ipsum dolor sit amet, consectetur adipiscing elit.</a:t>
                      </a:r>
                      <a:endParaRPr lang="fr-FR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</a:endParaRPr>
                    </a:p>
                  </a:txBody>
                  <a:tcPr marL="91436" marR="91436" marT="45719" marB="45719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92269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rgbClr val="7030A0"/>
                          </a:solidFill>
                        </a:rPr>
                        <a:t>20XX - 20XX</a:t>
                      </a:r>
                    </a:p>
                  </a:txBody>
                  <a:tcPr marL="91436" marR="91436" marT="45719" marB="45719">
                    <a:lnL w="12700" cmpd="sng"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Compagny</a:t>
                      </a:r>
                    </a:p>
                    <a:p>
                      <a:r>
                        <a:rPr lang="fr-FR" sz="1200" i="1" dirty="0">
                          <a:solidFill>
                            <a:srgbClr val="7030A0"/>
                          </a:solidFill>
                        </a:rPr>
                        <a:t>Job Title</a:t>
                      </a:r>
                    </a:p>
                    <a:p>
                      <a:r>
                        <a:rPr lang="fr-FR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 ipsum dolor sit amet, consectetur adipiscing elit. Quisque pulvinar sit amet turpis ut consequat. Lorem ipsum dolor sit amet, consectetur adipiscing elit.</a:t>
                      </a:r>
                      <a:endParaRPr lang="fr-FR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</a:endParaRPr>
                    </a:p>
                  </a:txBody>
                  <a:tcPr marL="91436" marR="91436" marT="45719" marB="45719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92269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rgbClr val="7030A0"/>
                          </a:solidFill>
                        </a:rPr>
                        <a:t>20XX - 20XX</a:t>
                      </a:r>
                    </a:p>
                  </a:txBody>
                  <a:tcPr marL="91436" marR="91436" marT="45719" marB="45719">
                    <a:lnL w="12700" cmpd="sng"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Compagny</a:t>
                      </a:r>
                    </a:p>
                    <a:p>
                      <a:r>
                        <a:rPr lang="fr-FR" sz="1200" i="1" dirty="0">
                          <a:solidFill>
                            <a:srgbClr val="7030A0"/>
                          </a:solidFill>
                        </a:rPr>
                        <a:t>Job Title</a:t>
                      </a:r>
                    </a:p>
                    <a:p>
                      <a:r>
                        <a:rPr lang="fr-FR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 ipsum dolor sit amet, consectetur adipiscing elit. Quisque pulvinar sit amet turpis ut consequat. Lorem ipsum dolor sit amet, consectetur adipiscing elit.</a:t>
                      </a:r>
                      <a:endParaRPr lang="fr-FR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</a:endParaRPr>
                    </a:p>
                  </a:txBody>
                  <a:tcPr marL="91436" marR="91436" marT="45719" marB="45719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64885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rgbClr val="7030A0"/>
                          </a:solidFill>
                        </a:rPr>
                        <a:t>20XX - 20XX</a:t>
                      </a:r>
                    </a:p>
                  </a:txBody>
                  <a:tcPr marL="91436" marR="91436" marT="45719" marB="45719">
                    <a:lnL w="12700" cmpd="sng"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Compagny</a:t>
                      </a:r>
                    </a:p>
                    <a:p>
                      <a:r>
                        <a:rPr lang="fr-FR" sz="1200" i="1" dirty="0">
                          <a:solidFill>
                            <a:srgbClr val="7030A0"/>
                          </a:solidFill>
                        </a:rPr>
                        <a:t>Job Title</a:t>
                      </a:r>
                    </a:p>
                    <a:p>
                      <a:r>
                        <a:rPr lang="fr-FR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 ipsum dolor sit amet, consectetur adipiscing elit. Quisque pulvinar sit amet turpis ut consequat. Lorem ipsum dolor sit amet, consectetur adipiscing elit.</a:t>
                      </a:r>
                      <a:endParaRPr lang="fr-FR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</a:endParaRPr>
                    </a:p>
                  </a:txBody>
                  <a:tcPr marL="91436" marR="91436" marT="45719" marB="45719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3" name="Ellipse 92"/>
          <p:cNvSpPr/>
          <p:nvPr/>
        </p:nvSpPr>
        <p:spPr>
          <a:xfrm>
            <a:off x="3095134" y="3068367"/>
            <a:ext cx="922338" cy="922338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4" name="ZoneTexte 93"/>
          <p:cNvSpPr txBox="1"/>
          <p:nvPr/>
        </p:nvSpPr>
        <p:spPr>
          <a:xfrm>
            <a:off x="3236130" y="3403330"/>
            <a:ext cx="457176" cy="2616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Logo</a:t>
            </a:r>
          </a:p>
        </p:txBody>
      </p:sp>
      <p:sp>
        <p:nvSpPr>
          <p:cNvPr id="95" name="Ellipse 94"/>
          <p:cNvSpPr/>
          <p:nvPr/>
        </p:nvSpPr>
        <p:spPr>
          <a:xfrm>
            <a:off x="3055447" y="4444730"/>
            <a:ext cx="922337" cy="922337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7" name="Ellipse 96"/>
          <p:cNvSpPr/>
          <p:nvPr/>
        </p:nvSpPr>
        <p:spPr>
          <a:xfrm>
            <a:off x="3055447" y="5768705"/>
            <a:ext cx="922337" cy="922337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9" name="Ellipse 98"/>
          <p:cNvSpPr/>
          <p:nvPr/>
        </p:nvSpPr>
        <p:spPr>
          <a:xfrm>
            <a:off x="3007823" y="7228836"/>
            <a:ext cx="922337" cy="922337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00" name="ZoneTexte 99"/>
          <p:cNvSpPr txBox="1"/>
          <p:nvPr/>
        </p:nvSpPr>
        <p:spPr>
          <a:xfrm>
            <a:off x="3236130" y="7537778"/>
            <a:ext cx="457176" cy="26161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Logo</a:t>
            </a:r>
          </a:p>
        </p:txBody>
      </p:sp>
      <p:sp>
        <p:nvSpPr>
          <p:cNvPr id="102" name="Rectangle à coins arrondis 101"/>
          <p:cNvSpPr/>
          <p:nvPr/>
        </p:nvSpPr>
        <p:spPr>
          <a:xfrm>
            <a:off x="3007823" y="2362752"/>
            <a:ext cx="4225490" cy="309844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" name="ZoneTexte 102"/>
          <p:cNvSpPr txBox="1"/>
          <p:nvPr/>
        </p:nvSpPr>
        <p:spPr>
          <a:xfrm>
            <a:off x="3019359" y="2355580"/>
            <a:ext cx="235968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>
                <a:solidFill>
                  <a:schemeClr val="bg1"/>
                </a:solidFill>
                <a:latin typeface="+mn-lt"/>
              </a:rPr>
              <a:t>Work </a:t>
            </a:r>
            <a:r>
              <a:rPr lang="fr-FR" sz="1600" dirty="0" err="1">
                <a:solidFill>
                  <a:schemeClr val="bg1"/>
                </a:solidFill>
                <a:latin typeface="+mn-lt"/>
              </a:rPr>
              <a:t>experience</a:t>
            </a:r>
            <a:endParaRPr lang="fr-FR" sz="1600" dirty="0">
              <a:solidFill>
                <a:schemeClr val="bg1"/>
              </a:solidFill>
              <a:latin typeface="+mn-lt"/>
            </a:endParaRPr>
          </a:p>
        </p:txBody>
      </p:sp>
      <p:graphicFrame>
        <p:nvGraphicFramePr>
          <p:cNvPr id="104" name="Tableau 10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7114682"/>
              </p:ext>
            </p:extLst>
          </p:nvPr>
        </p:nvGraphicFramePr>
        <p:xfrm>
          <a:off x="2875847" y="8362979"/>
          <a:ext cx="4482807" cy="2016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7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220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endParaRPr lang="fr-FR" sz="1800" dirty="0">
                        <a:solidFill>
                          <a:srgbClr val="000000"/>
                        </a:solidFill>
                      </a:endParaRPr>
                    </a:p>
                  </a:txBody>
                  <a:tcPr marL="91422" marR="91422">
                    <a:lnL w="12700" cmpd="sng"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fr-FR" sz="12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rgbClr val="7030A0"/>
                          </a:solidFill>
                        </a:rPr>
                        <a:t>20XX</a:t>
                      </a:r>
                    </a:p>
                  </a:txBody>
                  <a:tcPr marL="91422" marR="91422">
                    <a:lnL w="12700" cmpd="sng"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 err="1">
                          <a:solidFill>
                            <a:schemeClr val="tx1"/>
                          </a:solidFill>
                        </a:rPr>
                        <a:t>University</a:t>
                      </a:r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 - Degree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Lorem ipsum dolor sit amet, consectetur adipiscing elit. Quisque pulvinar sit amet turpis ut consequat.</a:t>
                      </a:r>
                    </a:p>
                  </a:txBody>
                  <a:tcPr marL="91422" marR="91422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rgbClr val="7030A0"/>
                          </a:solidFill>
                        </a:rPr>
                        <a:t>20XX</a:t>
                      </a:r>
                    </a:p>
                  </a:txBody>
                  <a:tcPr marL="91422" marR="91422">
                    <a:lnL w="12700" cmpd="sng"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 err="1">
                          <a:solidFill>
                            <a:schemeClr val="tx1"/>
                          </a:solidFill>
                        </a:rPr>
                        <a:t>University</a:t>
                      </a:r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 - </a:t>
                      </a:r>
                      <a:r>
                        <a:rPr lang="fr-FR" sz="1200" dirty="0" err="1">
                          <a:solidFill>
                            <a:schemeClr val="tx1"/>
                          </a:solidFill>
                        </a:rPr>
                        <a:t>Degree</a:t>
                      </a:r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Lorem ipsum </a:t>
                      </a:r>
                      <a:r>
                        <a:rPr lang="en-GB" sz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dolor</a:t>
                      </a:r>
                      <a:r>
                        <a:rPr lang="en-GB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sit </a:t>
                      </a:r>
                      <a:r>
                        <a:rPr lang="en-GB" sz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amet</a:t>
                      </a:r>
                      <a:r>
                        <a:rPr lang="en-GB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, </a:t>
                      </a:r>
                      <a:r>
                        <a:rPr lang="en-GB" sz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consectetur</a:t>
                      </a:r>
                      <a:r>
                        <a:rPr lang="en-GB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adipiscing</a:t>
                      </a:r>
                      <a:r>
                        <a:rPr lang="en-GB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elit</a:t>
                      </a:r>
                      <a:r>
                        <a:rPr lang="en-GB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. </a:t>
                      </a:r>
                      <a:r>
                        <a:rPr lang="en-GB" sz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Quisque pulvinar sit amet turpis ut consequat.</a:t>
                      </a:r>
                    </a:p>
                  </a:txBody>
                  <a:tcPr marL="91422" marR="91422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6" name="Rectangle à coins arrondis 105"/>
          <p:cNvSpPr/>
          <p:nvPr/>
        </p:nvSpPr>
        <p:spPr>
          <a:xfrm>
            <a:off x="2925579" y="8331278"/>
            <a:ext cx="4307734" cy="309844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" name="ZoneTexte 106"/>
          <p:cNvSpPr txBox="1"/>
          <p:nvPr/>
        </p:nvSpPr>
        <p:spPr>
          <a:xfrm>
            <a:off x="2937115" y="8299722"/>
            <a:ext cx="235968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>
                <a:solidFill>
                  <a:schemeClr val="bg1"/>
                </a:solidFill>
                <a:latin typeface="+mn-lt"/>
              </a:rPr>
              <a:t>Formation</a:t>
            </a:r>
          </a:p>
        </p:txBody>
      </p:sp>
      <p:sp>
        <p:nvSpPr>
          <p:cNvPr id="108" name="Rectangle 107"/>
          <p:cNvSpPr/>
          <p:nvPr/>
        </p:nvSpPr>
        <p:spPr>
          <a:xfrm>
            <a:off x="144447" y="8408846"/>
            <a:ext cx="2354690" cy="175804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09" name="Rectangle 108"/>
          <p:cNvSpPr/>
          <p:nvPr/>
        </p:nvSpPr>
        <p:spPr>
          <a:xfrm>
            <a:off x="239324" y="8543583"/>
            <a:ext cx="175467" cy="15218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0" name="Rectangle 109"/>
          <p:cNvSpPr/>
          <p:nvPr/>
        </p:nvSpPr>
        <p:spPr>
          <a:xfrm>
            <a:off x="437617" y="8850146"/>
            <a:ext cx="168256" cy="121530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1" name="Rectangle 110"/>
          <p:cNvSpPr/>
          <p:nvPr/>
        </p:nvSpPr>
        <p:spPr>
          <a:xfrm>
            <a:off x="637635" y="8671914"/>
            <a:ext cx="163018" cy="139048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2" name="Rectangle 111"/>
          <p:cNvSpPr/>
          <p:nvPr/>
        </p:nvSpPr>
        <p:spPr>
          <a:xfrm>
            <a:off x="823847" y="8762730"/>
            <a:ext cx="170067" cy="1302891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bg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3" name="Text Box 2"/>
          <p:cNvSpPr txBox="1">
            <a:spLocks noChangeArrowheads="1"/>
          </p:cNvSpPr>
          <p:nvPr/>
        </p:nvSpPr>
        <p:spPr bwMode="auto">
          <a:xfrm>
            <a:off x="1014929" y="9246335"/>
            <a:ext cx="1114494" cy="816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680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dirty="0" err="1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/>
                <a:ea typeface="ÇlÇr ñæí©" charset="0"/>
                <a:cs typeface="Calibri"/>
              </a:rPr>
              <a:t>Creativity</a:t>
            </a:r>
            <a:endParaRPr kumimoji="0" lang="fr-FR" sz="1100" b="0" i="0" u="none" strike="noStrike" cap="none" normalizeH="0" baseline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latin typeface="Calibri"/>
              <a:ea typeface="ÇlÇr ñæí©" charset="0"/>
              <a:cs typeface="Calibri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/>
                <a:ea typeface="ÇlÇr ñæí©" charset="0"/>
                <a:cs typeface="Calibri"/>
              </a:rPr>
              <a:t>Communication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dirty="0" err="1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/>
                <a:ea typeface="ÇlÇr ñæí©" charset="0"/>
                <a:cs typeface="Calibri"/>
              </a:rPr>
              <a:t>Organization</a:t>
            </a:r>
            <a:endParaRPr kumimoji="0" lang="fr-FR" sz="1100" b="0" i="0" u="none" strike="noStrike" cap="none" normalizeH="0" baseline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latin typeface="Calibri"/>
              <a:ea typeface="ÇlÇr ñæí©" charset="0"/>
              <a:cs typeface="Calibri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/>
                <a:ea typeface="ÇlÇr ñæí©" charset="0"/>
                <a:cs typeface="Calibri"/>
              </a:rPr>
              <a:t>Serious</a:t>
            </a:r>
            <a:endParaRPr kumimoji="0" lang="fr-FR" sz="1100" b="0" i="0" u="none" strike="noStrike" cap="none" normalizeH="0" baseline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latin typeface="Calibri"/>
              <a:cs typeface="Calibri"/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2142680" y="9329916"/>
            <a:ext cx="111007" cy="1063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5" name="Rectangle 114"/>
          <p:cNvSpPr/>
          <p:nvPr/>
        </p:nvSpPr>
        <p:spPr>
          <a:xfrm>
            <a:off x="2142680" y="9500398"/>
            <a:ext cx="111007" cy="1063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6" name="Rectangle 115"/>
          <p:cNvSpPr/>
          <p:nvPr/>
        </p:nvSpPr>
        <p:spPr>
          <a:xfrm>
            <a:off x="2142680" y="9665695"/>
            <a:ext cx="111007" cy="10632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7" name="Rectangle 116"/>
          <p:cNvSpPr/>
          <p:nvPr/>
        </p:nvSpPr>
        <p:spPr>
          <a:xfrm>
            <a:off x="2139898" y="9837259"/>
            <a:ext cx="111007" cy="10632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8" name="Rectangle à coins arrondis 117"/>
          <p:cNvSpPr/>
          <p:nvPr/>
        </p:nvSpPr>
        <p:spPr>
          <a:xfrm>
            <a:off x="141127" y="8013363"/>
            <a:ext cx="2358010" cy="309844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9" name="Rectangle 118"/>
          <p:cNvSpPr/>
          <p:nvPr/>
        </p:nvSpPr>
        <p:spPr>
          <a:xfrm>
            <a:off x="163862" y="7997425"/>
            <a:ext cx="95891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1600" dirty="0">
                <a:solidFill>
                  <a:schemeClr val="bg1"/>
                </a:solidFill>
              </a:rPr>
              <a:t>Soft </a:t>
            </a:r>
            <a:r>
              <a:rPr lang="fr-FR" sz="1600" dirty="0" err="1">
                <a:solidFill>
                  <a:schemeClr val="bg1"/>
                </a:solidFill>
              </a:rPr>
              <a:t>skills</a:t>
            </a:r>
            <a:endParaRPr lang="fr-FR" sz="1600" dirty="0">
              <a:solidFill>
                <a:schemeClr val="bg1"/>
              </a:solidFill>
            </a:endParaRPr>
          </a:p>
        </p:txBody>
      </p:sp>
      <p:sp>
        <p:nvSpPr>
          <p:cNvPr id="83" name="ZoneTexte 99">
            <a:extLst>
              <a:ext uri="{FF2B5EF4-FFF2-40B4-BE49-F238E27FC236}">
                <a16:creationId xmlns:a16="http://schemas.microsoft.com/office/drawing/2014/main" id="{D3AA8A2D-CA8B-48D1-B677-8455BED5CF71}"/>
              </a:ext>
            </a:extLst>
          </p:cNvPr>
          <p:cNvSpPr txBox="1"/>
          <p:nvPr/>
        </p:nvSpPr>
        <p:spPr>
          <a:xfrm>
            <a:off x="3236130" y="6286382"/>
            <a:ext cx="457176" cy="26161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Logo</a:t>
            </a:r>
          </a:p>
        </p:txBody>
      </p:sp>
      <p:sp>
        <p:nvSpPr>
          <p:cNvPr id="84" name="ZoneTexte 99">
            <a:extLst>
              <a:ext uri="{FF2B5EF4-FFF2-40B4-BE49-F238E27FC236}">
                <a16:creationId xmlns:a16="http://schemas.microsoft.com/office/drawing/2014/main" id="{B01605AB-82DA-45E3-8D0E-64D9B27A9981}"/>
              </a:ext>
            </a:extLst>
          </p:cNvPr>
          <p:cNvSpPr txBox="1"/>
          <p:nvPr/>
        </p:nvSpPr>
        <p:spPr>
          <a:xfrm>
            <a:off x="3236130" y="4802179"/>
            <a:ext cx="457176" cy="26161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169751411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0</TotalTime>
  <Words>290</Words>
  <Application>Microsoft Office PowerPoint</Application>
  <PresentationFormat>Custom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Stanislas Larnier</cp:lastModifiedBy>
  <cp:revision>22</cp:revision>
  <dcterms:created xsi:type="dcterms:W3CDTF">2016-02-09T19:43:06Z</dcterms:created>
  <dcterms:modified xsi:type="dcterms:W3CDTF">2020-12-06T21:45:44Z</dcterms:modified>
</cp:coreProperties>
</file>