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632"/>
  </p:normalViewPr>
  <p:slideViewPr>
    <p:cSldViewPr snapToGrid="0" snapToObjects="1">
      <p:cViewPr varScale="1">
        <p:scale>
          <a:sx n="74" d="100"/>
          <a:sy n="74" d="100"/>
        </p:scale>
        <p:origin x="30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97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6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71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99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4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16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78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1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7D2C7-54A3-4D43-84BC-297173A59A4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94A-FF96-2341-A08E-4C2B05AD04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28047"/>
            <a:ext cx="7559675" cy="9763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567838"/>
            <a:ext cx="7559675" cy="12814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410726" y="218856"/>
            <a:ext cx="1409571" cy="1418382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2321412" y="-20407"/>
            <a:ext cx="38274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2400"/>
              <a:t>JOHN DOE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321412" y="920263"/>
            <a:ext cx="491190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/>
            <a:r>
              <a:rPr lang="fr-FR" altLang="fr-FR" sz="1200" dirty="0">
                <a:solidFill>
                  <a:schemeClr val="bg1"/>
                </a:solidFill>
              </a:rPr>
              <a:t>Lorem ipsum </a:t>
            </a:r>
            <a:r>
              <a:rPr lang="fr-FR" altLang="fr-FR" sz="1200" dirty="0" err="1">
                <a:solidFill>
                  <a:schemeClr val="bg1"/>
                </a:solidFill>
              </a:rPr>
              <a:t>dolor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sit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amet</a:t>
            </a:r>
            <a:r>
              <a:rPr lang="fr-FR" altLang="fr-FR" sz="1200" dirty="0">
                <a:solidFill>
                  <a:schemeClr val="bg1"/>
                </a:solidFill>
              </a:rPr>
              <a:t>, </a:t>
            </a:r>
            <a:r>
              <a:rPr lang="fr-FR" altLang="fr-FR" sz="1200" dirty="0" err="1">
                <a:solidFill>
                  <a:schemeClr val="bg1"/>
                </a:solidFill>
              </a:rPr>
              <a:t>consectetur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adipiscing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elit</a:t>
            </a:r>
            <a:r>
              <a:rPr lang="fr-FR" altLang="fr-FR" sz="1200" dirty="0">
                <a:solidFill>
                  <a:schemeClr val="bg1"/>
                </a:solidFill>
              </a:rPr>
              <a:t>. </a:t>
            </a:r>
            <a:r>
              <a:rPr lang="fr-FR" altLang="fr-FR" sz="1200" dirty="0" err="1">
                <a:solidFill>
                  <a:schemeClr val="bg1"/>
                </a:solidFill>
              </a:rPr>
              <a:t>Quisque</a:t>
            </a:r>
            <a:r>
              <a:rPr lang="fr-FR" altLang="fr-FR" sz="1200" dirty="0">
                <a:solidFill>
                  <a:schemeClr val="bg1"/>
                </a:solidFill>
              </a:rPr>
              <a:t> pulvinar </a:t>
            </a:r>
            <a:r>
              <a:rPr lang="fr-FR" altLang="fr-FR" sz="1200" dirty="0" err="1">
                <a:solidFill>
                  <a:schemeClr val="bg1"/>
                </a:solidFill>
              </a:rPr>
              <a:t>sit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amet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turpis</a:t>
            </a:r>
            <a:r>
              <a:rPr lang="fr-FR" altLang="fr-FR" sz="1200" dirty="0">
                <a:solidFill>
                  <a:schemeClr val="bg1"/>
                </a:solidFill>
              </a:rPr>
              <a:t> ut </a:t>
            </a:r>
            <a:r>
              <a:rPr lang="fr-FR" altLang="fr-FR" sz="1200" dirty="0" err="1">
                <a:solidFill>
                  <a:schemeClr val="bg1"/>
                </a:solidFill>
              </a:rPr>
              <a:t>consequat</a:t>
            </a:r>
            <a:r>
              <a:rPr lang="fr-FR" altLang="fr-FR" sz="1200" dirty="0">
                <a:solidFill>
                  <a:schemeClr val="bg1"/>
                </a:solidFill>
              </a:rPr>
              <a:t>. Lorem ipsum </a:t>
            </a:r>
            <a:r>
              <a:rPr lang="fr-FR" altLang="fr-FR" sz="1200" dirty="0" err="1">
                <a:solidFill>
                  <a:schemeClr val="bg1"/>
                </a:solidFill>
              </a:rPr>
              <a:t>dolor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sit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amet</a:t>
            </a:r>
            <a:r>
              <a:rPr lang="fr-FR" altLang="fr-FR" sz="1200" dirty="0">
                <a:solidFill>
                  <a:schemeClr val="bg1"/>
                </a:solidFill>
              </a:rPr>
              <a:t>, </a:t>
            </a:r>
            <a:r>
              <a:rPr lang="fr-FR" altLang="fr-FR" sz="1200" dirty="0" err="1">
                <a:solidFill>
                  <a:schemeClr val="bg1"/>
                </a:solidFill>
              </a:rPr>
              <a:t>consectetur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adipiscing</a:t>
            </a:r>
            <a:r>
              <a:rPr lang="fr-FR" altLang="fr-FR" sz="1200" dirty="0">
                <a:solidFill>
                  <a:schemeClr val="bg1"/>
                </a:solidFill>
              </a:rPr>
              <a:t> </a:t>
            </a:r>
            <a:r>
              <a:rPr lang="fr-FR" altLang="fr-FR" sz="1200" dirty="0" err="1">
                <a:solidFill>
                  <a:schemeClr val="bg1"/>
                </a:solidFill>
              </a:rPr>
              <a:t>elit</a:t>
            </a:r>
            <a:endParaRPr lang="fr-FR" altLang="fr-FR" sz="12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21412" y="568365"/>
            <a:ext cx="2489200" cy="369888"/>
          </a:xfrm>
          <a:prstGeom prst="rect">
            <a:avLst/>
          </a:prstGeom>
          <a:noFill/>
        </p:spPr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  <a:latin typeface="+mn-lt"/>
              </a:rPr>
              <a:t>Professional Title</a:t>
            </a: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122829" y="1862148"/>
            <a:ext cx="14001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 dirty="0"/>
              <a:t>Ph: 111 222 333</a:t>
            </a:r>
          </a:p>
        </p:txBody>
      </p:sp>
      <p:sp>
        <p:nvSpPr>
          <p:cNvPr id="13" name="ZoneTexte 5"/>
          <p:cNvSpPr txBox="1">
            <a:spLocks noChangeArrowheads="1"/>
          </p:cNvSpPr>
          <p:nvPr/>
        </p:nvSpPr>
        <p:spPr bwMode="auto">
          <a:xfrm>
            <a:off x="2131016" y="1862148"/>
            <a:ext cx="2825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/>
              <a:t>Address : 12 Regent Street Y200 New-York, NY</a:t>
            </a:r>
          </a:p>
        </p:txBody>
      </p:sp>
      <p:sp>
        <p:nvSpPr>
          <p:cNvPr id="14" name="ZoneTexte 6"/>
          <p:cNvSpPr txBox="1">
            <a:spLocks noChangeArrowheads="1"/>
          </p:cNvSpPr>
          <p:nvPr/>
        </p:nvSpPr>
        <p:spPr bwMode="auto">
          <a:xfrm>
            <a:off x="5379041" y="1862148"/>
            <a:ext cx="16212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 dirty="0"/>
              <a:t>Email: mail@mail.com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22829" y="2784186"/>
            <a:ext cx="2511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/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Lorem ipsum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alt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endParaRPr lang="fr-FR" alt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77421" y="2373876"/>
            <a:ext cx="238272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00459" y="2355580"/>
            <a:ext cx="2359682" cy="338554"/>
          </a:xfrm>
          <a:prstGeom prst="rect">
            <a:avLst/>
          </a:prstGeom>
          <a:noFill/>
        </p:spPr>
        <p:txBody>
          <a:bodyPr wrap="squar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+mn-lt"/>
              </a:rPr>
              <a:t>Objectives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37749"/>
              </p:ext>
            </p:extLst>
          </p:nvPr>
        </p:nvGraphicFramePr>
        <p:xfrm>
          <a:off x="122829" y="4718616"/>
          <a:ext cx="2511425" cy="2860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37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Windows 7 et 8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Excel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Power Point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Logicile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GRC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French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English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Espagnol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1934666" y="5168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87066" y="5168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47403" y="5168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07741" y="5168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772741" y="5168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934666" y="54477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87066" y="54477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47403" y="54477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07741" y="54477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772741" y="54477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936253" y="57271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088653" y="57271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248991" y="57271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410916" y="57271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775916" y="57271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1925141" y="59985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077541" y="59985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239466" y="59985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99803" y="59985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764803" y="59985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925141" y="62779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077541" y="62779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239466" y="62779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99803" y="62779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764803" y="62779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944191" y="6819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096591" y="6819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258516" y="6819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418853" y="6819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783853" y="6819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34666" y="70907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087066" y="70907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247403" y="70907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407741" y="70907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772741" y="70907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934666" y="7368600"/>
            <a:ext cx="160337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087066" y="7368600"/>
            <a:ext cx="160337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247403" y="7368600"/>
            <a:ext cx="160338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407741" y="7368600"/>
            <a:ext cx="161925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1772741" y="7368600"/>
            <a:ext cx="161925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202131" y="4691283"/>
            <a:ext cx="235801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24866" y="4675345"/>
            <a:ext cx="10266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chemeClr val="bg1"/>
                </a:solidFill>
              </a:rPr>
              <a:t>Hard </a:t>
            </a:r>
            <a:r>
              <a:rPr lang="fr-FR" sz="1600" dirty="0" err="1">
                <a:solidFill>
                  <a:schemeClr val="bg1"/>
                </a:solidFill>
              </a:rPr>
              <a:t>skills</a:t>
            </a:r>
            <a:endParaRPr lang="fr-FR" sz="1600" dirty="0">
              <a:solidFill>
                <a:schemeClr val="bg1"/>
              </a:solidFill>
            </a:endParaRPr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15693"/>
              </p:ext>
            </p:extLst>
          </p:nvPr>
        </p:nvGraphicFramePr>
        <p:xfrm>
          <a:off x="3007823" y="2413219"/>
          <a:ext cx="4350832" cy="5830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3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195"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Compagny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Compagny</a:t>
                      </a: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Compagny</a:t>
                      </a: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88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Compagny</a:t>
                      </a: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3095134" y="3068367"/>
            <a:ext cx="922338" cy="9223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3236130" y="3403330"/>
            <a:ext cx="4571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95" name="Ellipse 94"/>
          <p:cNvSpPr/>
          <p:nvPr/>
        </p:nvSpPr>
        <p:spPr>
          <a:xfrm>
            <a:off x="3055447" y="4444730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055447" y="5768705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007823" y="7228836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3236130" y="7537778"/>
            <a:ext cx="457176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102" name="Rectangle à coins arrondis 101"/>
          <p:cNvSpPr/>
          <p:nvPr/>
        </p:nvSpPr>
        <p:spPr>
          <a:xfrm>
            <a:off x="3007823" y="2362752"/>
            <a:ext cx="422549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3019359" y="2355580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+mn-lt"/>
              </a:rPr>
              <a:t>Work </a:t>
            </a:r>
            <a:r>
              <a:rPr lang="fr-FR" sz="1600" dirty="0" err="1">
                <a:solidFill>
                  <a:schemeClr val="bg1"/>
                </a:solidFill>
                <a:latin typeface="+mn-lt"/>
              </a:rPr>
              <a:t>experience</a:t>
            </a:r>
            <a:endParaRPr lang="fr-FR" sz="1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4" name="Tableau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114682"/>
              </p:ext>
            </p:extLst>
          </p:nvPr>
        </p:nvGraphicFramePr>
        <p:xfrm>
          <a:off x="2875847" y="8362979"/>
          <a:ext cx="4482807" cy="201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fr-FR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</a:t>
                      </a: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University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- Degree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 marL="91422" marR="9142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</a:t>
                      </a: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University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Degree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Quisque pulvinar sit amet turpis ut consequat.</a:t>
                      </a:r>
                    </a:p>
                  </a:txBody>
                  <a:tcPr marL="91422" marR="9142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Rectangle à coins arrondis 105"/>
          <p:cNvSpPr/>
          <p:nvPr/>
        </p:nvSpPr>
        <p:spPr>
          <a:xfrm>
            <a:off x="2925579" y="8331278"/>
            <a:ext cx="4307734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2937115" y="8299722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+mn-lt"/>
              </a:rPr>
              <a:t>Formation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44447" y="8408846"/>
            <a:ext cx="2354690" cy="17580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239324" y="8543583"/>
            <a:ext cx="175467" cy="1521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437617" y="8850146"/>
            <a:ext cx="168256" cy="1215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37635" y="8671914"/>
            <a:ext cx="163018" cy="13904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823847" y="8762730"/>
            <a:ext cx="170067" cy="13028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ext Box 2"/>
          <p:cNvSpPr txBox="1">
            <a:spLocks noChangeArrowheads="1"/>
          </p:cNvSpPr>
          <p:nvPr/>
        </p:nvSpPr>
        <p:spPr bwMode="auto">
          <a:xfrm>
            <a:off x="1014929" y="9246335"/>
            <a:ext cx="1114494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Creativity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ÇlÇr ñæí©" charset="0"/>
              <a:cs typeface="Calibri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Communication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Organization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ÇlÇr ñæí©" charset="0"/>
              <a:cs typeface="Calibri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Serious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142680" y="9329916"/>
            <a:ext cx="111007" cy="106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2142680" y="9500398"/>
            <a:ext cx="111007" cy="106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2142680" y="9665695"/>
            <a:ext cx="111007" cy="106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2139898" y="9837259"/>
            <a:ext cx="111007" cy="106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141127" y="8013363"/>
            <a:ext cx="235801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163862" y="7997425"/>
            <a:ext cx="9589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chemeClr val="bg1"/>
                </a:solidFill>
              </a:rPr>
              <a:t>Soft </a:t>
            </a:r>
            <a:r>
              <a:rPr lang="fr-FR" sz="1600" dirty="0" err="1">
                <a:solidFill>
                  <a:schemeClr val="bg1"/>
                </a:solidFill>
              </a:rPr>
              <a:t>skills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83" name="ZoneTexte 99">
            <a:extLst>
              <a:ext uri="{FF2B5EF4-FFF2-40B4-BE49-F238E27FC236}">
                <a16:creationId xmlns:a16="http://schemas.microsoft.com/office/drawing/2014/main" id="{D3AA8A2D-CA8B-48D1-B677-8455BED5CF71}"/>
              </a:ext>
            </a:extLst>
          </p:cNvPr>
          <p:cNvSpPr txBox="1"/>
          <p:nvPr/>
        </p:nvSpPr>
        <p:spPr>
          <a:xfrm>
            <a:off x="3236130" y="6286382"/>
            <a:ext cx="457176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84" name="ZoneTexte 99">
            <a:extLst>
              <a:ext uri="{FF2B5EF4-FFF2-40B4-BE49-F238E27FC236}">
                <a16:creationId xmlns:a16="http://schemas.microsoft.com/office/drawing/2014/main" id="{B01605AB-82DA-45E3-8D0E-64D9B27A9981}"/>
              </a:ext>
            </a:extLst>
          </p:cNvPr>
          <p:cNvSpPr txBox="1"/>
          <p:nvPr/>
        </p:nvSpPr>
        <p:spPr>
          <a:xfrm>
            <a:off x="3236130" y="4802179"/>
            <a:ext cx="457176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697514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290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22</cp:revision>
  <dcterms:created xsi:type="dcterms:W3CDTF">2016-02-09T19:43:06Z</dcterms:created>
  <dcterms:modified xsi:type="dcterms:W3CDTF">2020-12-06T21:45:44Z</dcterms:modified>
</cp:coreProperties>
</file>