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6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650ED-2A3F-884B-BA8A-21C875E76A3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29DFF-9B64-574C-AA9F-E67AA3F68A4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5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3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16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22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52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41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27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67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36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38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4659-2A05-DC4E-A609-F09C81801D1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EC301-8241-5644-85FA-C5D69B0716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microsoft.com/office/2007/relationships/hdphoto" Target="../media/hdphoto5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6419" y="186156"/>
            <a:ext cx="2245079" cy="2171943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>
                <a:solidFill>
                  <a:schemeClr val="tx1"/>
                </a:solidFill>
              </a:rPr>
              <a:t>YOUR PICTURE</a:t>
            </a:r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Professional Title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70099" y="3523402"/>
            <a:ext cx="2236395" cy="362152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EXPERIENCE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29442" y="3439916"/>
            <a:ext cx="540657" cy="565613"/>
            <a:chOff x="3243532" y="989012"/>
            <a:chExt cx="490268" cy="524030"/>
          </a:xfrm>
        </p:grpSpPr>
        <p:sp>
          <p:nvSpPr>
            <p:cNvPr id="83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90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60293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1" name="Rectangle 90"/>
          <p:cNvSpPr/>
          <p:nvPr/>
        </p:nvSpPr>
        <p:spPr>
          <a:xfrm>
            <a:off x="132051" y="4036861"/>
            <a:ext cx="3522514" cy="2639698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508162" y="1632270"/>
            <a:ext cx="4665937" cy="579774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192647" y="3523402"/>
            <a:ext cx="1504875" cy="362152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3654565" y="3439916"/>
            <a:ext cx="540657" cy="565613"/>
            <a:chOff x="2823695" y="3577565"/>
            <a:chExt cx="490268" cy="524030"/>
          </a:xfrm>
        </p:grpSpPr>
        <p:sp>
          <p:nvSpPr>
            <p:cNvPr id="102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03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0098" y="6760795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HARD SKILLS CLES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129442" y="6707014"/>
            <a:ext cx="540657" cy="565613"/>
            <a:chOff x="2823695" y="6403290"/>
            <a:chExt cx="490268" cy="524030"/>
          </a:xfrm>
        </p:grpSpPr>
        <p:sp>
          <p:nvSpPr>
            <p:cNvPr id="109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1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1" name="Rectangle 110"/>
          <p:cNvSpPr/>
          <p:nvPr/>
        </p:nvSpPr>
        <p:spPr>
          <a:xfrm>
            <a:off x="207112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760795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3654565" y="6707014"/>
            <a:ext cx="540657" cy="565613"/>
            <a:chOff x="2823695" y="6403290"/>
            <a:chExt cx="490268" cy="524030"/>
          </a:xfrm>
        </p:grpSpPr>
        <p:sp>
          <p:nvSpPr>
            <p:cNvPr id="129" name="Oval 12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3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1" name="Rectangle 130"/>
          <p:cNvSpPr/>
          <p:nvPr/>
        </p:nvSpPr>
        <p:spPr>
          <a:xfrm>
            <a:off x="3796691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5319391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9391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9391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319391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2" name="Rectangle 14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319391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5" name="Rectangle 14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663442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ACHIEVEMENTS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2786" y="8805027"/>
            <a:ext cx="540657" cy="565613"/>
            <a:chOff x="117378" y="7949585"/>
            <a:chExt cx="490268" cy="524030"/>
          </a:xfrm>
        </p:grpSpPr>
        <p:sp>
          <p:nvSpPr>
            <p:cNvPr id="149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51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2" name="Text Box 189"/>
          <p:cNvSpPr txBox="1"/>
          <p:nvPr/>
        </p:nvSpPr>
        <p:spPr>
          <a:xfrm>
            <a:off x="108877" y="9403538"/>
            <a:ext cx="3528528" cy="11792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185990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51225" y="9403538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/>
          <a:lstStyle/>
          <a:p>
            <a:r>
              <a:rPr lang="en-GB" sz="1100" dirty="0">
                <a:latin typeface="Arial" pitchFamily="34" charset="0"/>
                <a:cs typeface="Arial" pitchFamily="34" charset="0"/>
              </a:rPr>
              <a:t>12 Regent Street Y200 New-York, NY</a:t>
            </a:r>
            <a:endParaRPr lang="en-PH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411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916852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111 </a:t>
            </a:r>
            <a:r>
              <a:rPr lang="en-PH" sz="11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222 333</a:t>
            </a:r>
            <a:endParaRPr lang="en-PH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647909" y="8805027"/>
            <a:ext cx="540657" cy="565613"/>
            <a:chOff x="3313963" y="7817822"/>
            <a:chExt cx="490268" cy="524030"/>
          </a:xfrm>
        </p:grpSpPr>
        <p:sp>
          <p:nvSpPr>
            <p:cNvPr id="157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70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dirty="0"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164782"/>
            <a:ext cx="7614453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542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5</cp:revision>
  <dcterms:created xsi:type="dcterms:W3CDTF">2015-06-26T13:45:10Z</dcterms:created>
  <dcterms:modified xsi:type="dcterms:W3CDTF">2020-12-06T18:58:14Z</dcterms:modified>
</cp:coreProperties>
</file>