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E3229-EDAF-5D41-9C0E-8799003CEB3D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8468-F13D-8E4D-B99B-5CECD2FE02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35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66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1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24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1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07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93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6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3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1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9DAD-BD61-DA4C-B6E8-BCFCD1EA69A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3E17-C984-4143-8501-7ABEFBCA4D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7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28815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" name="Rectangle 6"/>
          <p:cNvSpPr/>
          <p:nvPr/>
        </p:nvSpPr>
        <p:spPr>
          <a:xfrm>
            <a:off x="120440" y="105749"/>
            <a:ext cx="2330526" cy="2358099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Your picture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Professional Title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32051" y="4036861"/>
            <a:ext cx="3397279" cy="2639698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630988" y="1574314"/>
            <a:ext cx="4655421" cy="579774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07111" y="7106230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1" y="71844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1" y="74178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1" y="76513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1" y="788479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1" y="811825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31" name="Rectangle 130"/>
          <p:cNvSpPr/>
          <p:nvPr/>
        </p:nvSpPr>
        <p:spPr>
          <a:xfrm>
            <a:off x="3796690" y="7106230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9390" y="71844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0" y="74178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0" y="76513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0" y="788479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0" y="811825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52" name="Text Box 189"/>
          <p:cNvSpPr txBox="1"/>
          <p:nvPr/>
        </p:nvSpPr>
        <p:spPr>
          <a:xfrm>
            <a:off x="99026" y="8911663"/>
            <a:ext cx="3528528" cy="15097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41374" y="8911664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/>
          <a:lstStyle/>
          <a:p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12 Regent Street Y200 New-York, NY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89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529330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111 </a:t>
            </a:r>
            <a:r>
              <a:rPr lang="en-PH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222 333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30624" y="3523402"/>
            <a:ext cx="1970093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sp>
        <p:nvSpPr>
          <p:cNvPr id="3" name="Plus 2"/>
          <p:cNvSpPr/>
          <p:nvPr/>
        </p:nvSpPr>
        <p:spPr>
          <a:xfrm>
            <a:off x="223618" y="3523403"/>
            <a:ext cx="307006" cy="362784"/>
          </a:xfrm>
          <a:prstGeom prst="mathPl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3715128" y="3523399"/>
            <a:ext cx="1483795" cy="362784"/>
            <a:chOff x="3368884" y="3264367"/>
            <a:chExt cx="1345508" cy="336113"/>
          </a:xfrm>
        </p:grpSpPr>
        <p:sp>
          <p:nvSpPr>
            <p:cNvPr id="96" name="Rectangle 95"/>
            <p:cNvSpPr/>
            <p:nvPr/>
          </p:nvSpPr>
          <p:spPr>
            <a:xfrm>
              <a:off x="3590464" y="3264367"/>
              <a:ext cx="1123928" cy="3279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PH" sz="1700" b="1" dirty="0">
                  <a:latin typeface="Arial" pitchFamily="34" charset="0"/>
                  <a:cs typeface="Arial" pitchFamily="34" charset="0"/>
                </a:rPr>
                <a:t>Education</a:t>
              </a:r>
            </a:p>
          </p:txBody>
        </p:sp>
        <p:sp>
          <p:nvSpPr>
            <p:cNvPr id="76" name="Plus 75"/>
            <p:cNvSpPr/>
            <p:nvPr/>
          </p:nvSpPr>
          <p:spPr>
            <a:xfrm>
              <a:off x="3368884" y="3264367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617" y="6661255"/>
            <a:ext cx="3723141" cy="365419"/>
            <a:chOff x="202777" y="5889343"/>
            <a:chExt cx="3376148" cy="338554"/>
          </a:xfrm>
        </p:grpSpPr>
        <p:sp>
          <p:nvSpPr>
            <p:cNvPr id="106" name="Rectangle 105"/>
            <p:cNvSpPr/>
            <p:nvPr/>
          </p:nvSpPr>
          <p:spPr>
            <a:xfrm>
              <a:off x="476027" y="5889343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>
                  <a:latin typeface="Arial" pitchFamily="34" charset="0"/>
                  <a:cs typeface="Arial" pitchFamily="34" charset="0"/>
                </a:rPr>
                <a:t>Soft skills</a:t>
              </a:r>
            </a:p>
          </p:txBody>
        </p:sp>
        <p:sp>
          <p:nvSpPr>
            <p:cNvPr id="79" name="Plus 78"/>
            <p:cNvSpPr/>
            <p:nvPr/>
          </p:nvSpPr>
          <p:spPr>
            <a:xfrm>
              <a:off x="202777" y="5890564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24381" y="6661255"/>
            <a:ext cx="3890072" cy="365419"/>
            <a:chOff x="3377273" y="5956061"/>
            <a:chExt cx="3527521" cy="338554"/>
          </a:xfrm>
        </p:grpSpPr>
        <p:sp>
          <p:nvSpPr>
            <p:cNvPr id="127" name="Rectangle 126"/>
            <p:cNvSpPr/>
            <p:nvPr/>
          </p:nvSpPr>
          <p:spPr>
            <a:xfrm>
              <a:off x="3801896" y="5956061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>
                  <a:latin typeface="Arial" pitchFamily="34" charset="0"/>
                  <a:cs typeface="Arial" pitchFamily="34" charset="0"/>
                </a:rPr>
                <a:t>Personality</a:t>
              </a:r>
            </a:p>
          </p:txBody>
        </p:sp>
        <p:sp>
          <p:nvSpPr>
            <p:cNvPr id="80" name="Plus 79"/>
            <p:cNvSpPr/>
            <p:nvPr/>
          </p:nvSpPr>
          <p:spPr>
            <a:xfrm>
              <a:off x="3377273" y="5957282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07111" y="8476555"/>
            <a:ext cx="3675123" cy="365419"/>
            <a:chOff x="202777" y="7867649"/>
            <a:chExt cx="3332605" cy="338554"/>
          </a:xfrm>
        </p:grpSpPr>
        <p:sp>
          <p:nvSpPr>
            <p:cNvPr id="147" name="Rectangle 146"/>
            <p:cNvSpPr/>
            <p:nvPr/>
          </p:nvSpPr>
          <p:spPr>
            <a:xfrm>
              <a:off x="432484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>
                  <a:latin typeface="Arial" pitchFamily="34" charset="0"/>
                  <a:cs typeface="Arial" pitchFamily="34" charset="0"/>
                </a:rPr>
                <a:t>Réussites</a:t>
              </a:r>
            </a:p>
          </p:txBody>
        </p:sp>
        <p:sp>
          <p:nvSpPr>
            <p:cNvPr id="84" name="Plus 83"/>
            <p:cNvSpPr/>
            <p:nvPr/>
          </p:nvSpPr>
          <p:spPr>
            <a:xfrm>
              <a:off x="202777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07874" y="8476555"/>
            <a:ext cx="3745821" cy="365419"/>
            <a:chOff x="3508080" y="7867649"/>
            <a:chExt cx="3396714" cy="338554"/>
          </a:xfrm>
        </p:grpSpPr>
        <p:sp>
          <p:nvSpPr>
            <p:cNvPr id="154" name="Rectangle 153"/>
            <p:cNvSpPr/>
            <p:nvPr/>
          </p:nvSpPr>
          <p:spPr>
            <a:xfrm>
              <a:off x="3801896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>
                  <a:latin typeface="Arial" pitchFamily="34" charset="0"/>
                  <a:cs typeface="Arial" pitchFamily="34" charset="0"/>
                </a:rPr>
                <a:t>LANGUAGES</a:t>
              </a:r>
            </a:p>
          </p:txBody>
        </p:sp>
        <p:sp>
          <p:nvSpPr>
            <p:cNvPr id="86" name="Plus 85"/>
            <p:cNvSpPr/>
            <p:nvPr/>
          </p:nvSpPr>
          <p:spPr>
            <a:xfrm>
              <a:off x="3508080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-9728" y="10212410"/>
            <a:ext cx="7572577" cy="493625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86382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2015-07-01T19:56:29Z</dcterms:created>
  <dcterms:modified xsi:type="dcterms:W3CDTF">2020-12-06T18:58:23Z</dcterms:modified>
</cp:coreProperties>
</file>