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5296F-8AE3-E744-B76F-3E1A5D5687E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57068-EC7A-A044-8B10-6FCF5BA29E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74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75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03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5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02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19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35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79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92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78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42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76FD-6AD8-E34C-B9CE-0AE65353B8A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004C-E34B-054C-B2A6-27556976A7E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59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676FD-6AD8-E34C-B9CE-0AE65353B8A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B004C-E34B-054C-B2A6-27556976A7E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30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747797" y="298157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4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JOHN DOE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747797" y="642265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500" b="1" spc="327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Job Title</a:t>
            </a:r>
          </a:p>
        </p:txBody>
      </p:sp>
      <p:sp>
        <p:nvSpPr>
          <p:cNvPr id="17" name="Diamond 16"/>
          <p:cNvSpPr/>
          <p:nvPr/>
        </p:nvSpPr>
        <p:spPr>
          <a:xfrm>
            <a:off x="504190" y="192404"/>
            <a:ext cx="2689014" cy="2191036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bg1"/>
                </a:solidFill>
              </a:rPr>
              <a:t>Your</a:t>
            </a:r>
          </a:p>
          <a:p>
            <a:pPr algn="ctr"/>
            <a:r>
              <a:rPr lang="en-PH" dirty="0">
                <a:solidFill>
                  <a:schemeClr val="bg1"/>
                </a:solidFill>
              </a:rPr>
              <a:t>Picture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66259" y="1557303"/>
            <a:ext cx="1781305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EDUCATIONS</a:t>
            </a:r>
          </a:p>
        </p:txBody>
      </p:sp>
      <p:cxnSp>
        <p:nvCxnSpPr>
          <p:cNvPr id="20" name="Straight Connector 19"/>
          <p:cNvCxnSpPr>
            <a:stCxn id="18" idx="3"/>
          </p:cNvCxnSpPr>
          <p:nvPr/>
        </p:nvCxnSpPr>
        <p:spPr>
          <a:xfrm>
            <a:off x="5647564" y="1746074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29330" y="1"/>
            <a:ext cx="95130" cy="106886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43" name="Rectangle 142"/>
          <p:cNvSpPr/>
          <p:nvPr/>
        </p:nvSpPr>
        <p:spPr>
          <a:xfrm>
            <a:off x="3847224" y="1987433"/>
            <a:ext cx="3547563" cy="2131867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866259" y="4287913"/>
            <a:ext cx="2483759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WORK EXPERIENCE</a:t>
            </a:r>
          </a:p>
        </p:txBody>
      </p:sp>
      <p:cxnSp>
        <p:nvCxnSpPr>
          <p:cNvPr id="145" name="Straight Connector 144"/>
          <p:cNvCxnSpPr>
            <a:stCxn id="144" idx="3"/>
          </p:cNvCxnSpPr>
          <p:nvPr/>
        </p:nvCxnSpPr>
        <p:spPr>
          <a:xfrm>
            <a:off x="6350018" y="4476684"/>
            <a:ext cx="1212834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 Box 189"/>
          <p:cNvSpPr txBox="1"/>
          <p:nvPr/>
        </p:nvSpPr>
        <p:spPr>
          <a:xfrm>
            <a:off x="3732275" y="4776899"/>
            <a:ext cx="3830576" cy="33954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3306567" y="8255180"/>
            <a:ext cx="540657" cy="574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PH" sz="4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3847222" y="8400188"/>
            <a:ext cx="1800342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LANGUAGES</a:t>
            </a:r>
          </a:p>
        </p:txBody>
      </p:sp>
      <p:cxnSp>
        <p:nvCxnSpPr>
          <p:cNvPr id="151" name="Straight Connector 150"/>
          <p:cNvCxnSpPr>
            <a:cxnSpLocks/>
            <a:stCxn id="150" idx="3"/>
          </p:cNvCxnSpPr>
          <p:nvPr/>
        </p:nvCxnSpPr>
        <p:spPr>
          <a:xfrm>
            <a:off x="5647564" y="8588959"/>
            <a:ext cx="1915288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 Box 189"/>
          <p:cNvSpPr txBox="1"/>
          <p:nvPr/>
        </p:nvSpPr>
        <p:spPr>
          <a:xfrm>
            <a:off x="3866259" y="8762585"/>
            <a:ext cx="3528528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French: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Deutch: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Spanish: read, written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71291" y="2575841"/>
            <a:ext cx="2689013" cy="29801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ABOUT 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1291" y="5770797"/>
            <a:ext cx="2802377" cy="969111"/>
          </a:xfrm>
          <a:prstGeom prst="rect">
            <a:avLst/>
          </a:prstGeom>
          <a:noFill/>
        </p:spPr>
        <p:txBody>
          <a:bodyPr wrap="square" lIns="0" tIns="0" rIns="0" bIns="0"/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471291" y="6785000"/>
            <a:ext cx="2689013" cy="29801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HARD SKILLS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03228" y="7230064"/>
            <a:ext cx="1886837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1825927" y="730826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3" name="Rectangle 8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825927" y="754781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3" name="Rectangle 10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825927" y="77873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6" name="Rectangle 10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1825927" y="80269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9" name="Rectangle 10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825927" y="826645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2" name="Rectangle 11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115" name="Rounded Rectangle 114"/>
          <p:cNvSpPr/>
          <p:nvPr/>
        </p:nvSpPr>
        <p:spPr>
          <a:xfrm>
            <a:off x="471291" y="8562781"/>
            <a:ext cx="2689013" cy="29801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SOFT SKILLS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303228" y="901207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1825927" y="909027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825927" y="932982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825927" y="956937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825927" y="980891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8" name="Rectangle 12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1825927" y="1004846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26043" y="3006445"/>
            <a:ext cx="2659010" cy="2735402"/>
            <a:chOff x="166004" y="6785645"/>
            <a:chExt cx="2411193" cy="2534299"/>
          </a:xfrm>
        </p:grpSpPr>
        <p:pic>
          <p:nvPicPr>
            <p:cNvPr id="85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8811" y="6785645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6" name="Rectangle 85"/>
            <p:cNvSpPr/>
            <p:nvPr/>
          </p:nvSpPr>
          <p:spPr>
            <a:xfrm>
              <a:off x="166004" y="7144710"/>
              <a:ext cx="2411193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12 Regent Street Y200 New-York, NY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7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86" y="7701278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Rectangle 87"/>
            <p:cNvSpPr/>
            <p:nvPr/>
          </p:nvSpPr>
          <p:spPr>
            <a:xfrm>
              <a:off x="166004" y="8088138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111 222 333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9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744" y="8560580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Rectangle 89"/>
            <p:cNvSpPr/>
            <p:nvPr/>
          </p:nvSpPr>
          <p:spPr>
            <a:xfrm>
              <a:off x="166004" y="9073723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62" name="Oval 148"/>
          <p:cNvSpPr/>
          <p:nvPr/>
        </p:nvSpPr>
        <p:spPr>
          <a:xfrm>
            <a:off x="3277235" y="4194432"/>
            <a:ext cx="540657" cy="574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PH" sz="4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63" name="Oval 148"/>
          <p:cNvSpPr/>
          <p:nvPr/>
        </p:nvSpPr>
        <p:spPr>
          <a:xfrm>
            <a:off x="3277235" y="1480293"/>
            <a:ext cx="540657" cy="574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PH" sz="4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1655767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Custom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4</cp:revision>
  <dcterms:created xsi:type="dcterms:W3CDTF">2015-07-01T20:03:27Z</dcterms:created>
  <dcterms:modified xsi:type="dcterms:W3CDTF">2020-12-06T18:58:33Z</dcterms:modified>
</cp:coreProperties>
</file>