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296F-8AE3-E744-B76F-3E1A5D5687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7068-EC7A-A044-8B10-6FCF5BA29E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74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19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92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7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76FD-6AD8-E34C-B9CE-0AE65353B8A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004C-E34B-054C-B2A6-27556976A7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0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747797" y="298157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642265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17" name="Diamond 16"/>
          <p:cNvSpPr/>
          <p:nvPr/>
        </p:nvSpPr>
        <p:spPr>
          <a:xfrm>
            <a:off x="504190" y="192404"/>
            <a:ext cx="2689014" cy="2191036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Your</a:t>
            </a:r>
          </a:p>
          <a:p>
            <a:pPr algn="ctr"/>
            <a:r>
              <a:rPr lang="en-PH" dirty="0">
                <a:solidFill>
                  <a:schemeClr val="bg1"/>
                </a:solidFill>
              </a:rPr>
              <a:t>Picture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EDUCATIONS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9330" y="1"/>
            <a:ext cx="95130" cy="10688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3847224" y="1987433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2483759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6350018" y="4476684"/>
            <a:ext cx="1212834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306567" y="8255180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847222" y="8400188"/>
            <a:ext cx="1800342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51" name="Straight Connector 150"/>
          <p:cNvCxnSpPr>
            <a:cxnSpLocks/>
            <a:stCxn id="150" idx="3"/>
          </p:cNvCxnSpPr>
          <p:nvPr/>
        </p:nvCxnSpPr>
        <p:spPr>
          <a:xfrm>
            <a:off x="5647564" y="8588959"/>
            <a:ext cx="1915288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57584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1291" y="5770797"/>
            <a:ext cx="2802377" cy="969111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6043" y="3006445"/>
            <a:ext cx="2659010" cy="2735402"/>
            <a:chOff x="166004" y="6785645"/>
            <a:chExt cx="2411193" cy="2534299"/>
          </a:xfrm>
        </p:grpSpPr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2" name="Oval 148"/>
          <p:cNvSpPr/>
          <p:nvPr/>
        </p:nvSpPr>
        <p:spPr>
          <a:xfrm>
            <a:off x="3277235" y="4194432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3" name="Oval 148"/>
          <p:cNvSpPr/>
          <p:nvPr/>
        </p:nvSpPr>
        <p:spPr>
          <a:xfrm>
            <a:off x="3277235" y="1480293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65576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2015-07-01T20:03:27Z</dcterms:created>
  <dcterms:modified xsi:type="dcterms:W3CDTF">2020-12-06T18:58:33Z</dcterms:modified>
</cp:coreProperties>
</file>