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6C0D6-6982-B449-8411-F5E07B0531F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02695-3C14-0E4C-9248-2FAEDE3F95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239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78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88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10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7581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721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81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033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354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42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419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99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F95FF-1F13-6D41-88F0-1D605503585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D554-C043-054F-93D3-7A288729B0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383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417335"/>
            <a:ext cx="7562850" cy="102885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9" name="Rectangle 68"/>
          <p:cNvSpPr/>
          <p:nvPr/>
        </p:nvSpPr>
        <p:spPr>
          <a:xfrm>
            <a:off x="2741331" y="504006"/>
            <a:ext cx="4597436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JOHN DOE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747797" y="848114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5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Professional Title</a:t>
            </a:r>
          </a:p>
        </p:txBody>
      </p:sp>
      <p:sp>
        <p:nvSpPr>
          <p:cNvPr id="17" name="Diamond 16"/>
          <p:cNvSpPr/>
          <p:nvPr/>
        </p:nvSpPr>
        <p:spPr>
          <a:xfrm>
            <a:off x="674257" y="53451"/>
            <a:ext cx="2067073" cy="1756622"/>
          </a:xfrm>
          <a:prstGeom prst="diamond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>
                <a:solidFill>
                  <a:schemeClr val="bg1"/>
                </a:solidFill>
              </a:rPr>
              <a:t>YOUR</a:t>
            </a:r>
          </a:p>
          <a:p>
            <a:pPr algn="ctr"/>
            <a:r>
              <a:rPr lang="en-PH" dirty="0">
                <a:solidFill>
                  <a:schemeClr val="bg1"/>
                </a:solidFill>
              </a:rPr>
              <a:t>PICTURE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66259" y="1557303"/>
            <a:ext cx="1781305" cy="377541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EDUCATION</a:t>
            </a:r>
          </a:p>
        </p:txBody>
      </p:sp>
      <p:cxnSp>
        <p:nvCxnSpPr>
          <p:cNvPr id="20" name="Straight Connector 19"/>
          <p:cNvCxnSpPr>
            <a:stCxn id="18" idx="3"/>
          </p:cNvCxnSpPr>
          <p:nvPr/>
        </p:nvCxnSpPr>
        <p:spPr>
          <a:xfrm>
            <a:off x="5647564" y="1746074"/>
            <a:ext cx="1915286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Rectangle 142"/>
          <p:cNvSpPr/>
          <p:nvPr/>
        </p:nvSpPr>
        <p:spPr>
          <a:xfrm>
            <a:off x="3847224" y="1987433"/>
            <a:ext cx="3547563" cy="2131867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3866259" y="4287913"/>
            <a:ext cx="1843059" cy="377541"/>
          </a:xfrm>
          <a:prstGeom prst="rect">
            <a:avLst/>
          </a:prstGeom>
        </p:spPr>
        <p:txBody>
          <a:bodyPr wrap="none" lIns="99569" tIns="49785" rIns="99569" bIns="49785"/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EXPERIENCE</a:t>
            </a:r>
          </a:p>
        </p:txBody>
      </p:sp>
      <p:cxnSp>
        <p:nvCxnSpPr>
          <p:cNvPr id="145" name="Straight Connector 144"/>
          <p:cNvCxnSpPr>
            <a:stCxn id="144" idx="3"/>
          </p:cNvCxnSpPr>
          <p:nvPr/>
        </p:nvCxnSpPr>
        <p:spPr>
          <a:xfrm>
            <a:off x="5709318" y="4476684"/>
            <a:ext cx="1853534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 Box 189"/>
          <p:cNvSpPr txBox="1"/>
          <p:nvPr/>
        </p:nvSpPr>
        <p:spPr>
          <a:xfrm>
            <a:off x="3732275" y="4776899"/>
            <a:ext cx="3830576" cy="34882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3847222" y="8400188"/>
            <a:ext cx="1800341" cy="377541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LANGUAGES</a:t>
            </a:r>
          </a:p>
        </p:txBody>
      </p:sp>
      <p:cxnSp>
        <p:nvCxnSpPr>
          <p:cNvPr id="151" name="Straight Connector 150"/>
          <p:cNvCxnSpPr>
            <a:cxnSpLocks/>
            <a:stCxn id="150" idx="3"/>
          </p:cNvCxnSpPr>
          <p:nvPr/>
        </p:nvCxnSpPr>
        <p:spPr>
          <a:xfrm>
            <a:off x="5647563" y="8588959"/>
            <a:ext cx="1915289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 Box 189"/>
          <p:cNvSpPr txBox="1"/>
          <p:nvPr/>
        </p:nvSpPr>
        <p:spPr>
          <a:xfrm>
            <a:off x="3866259" y="8762585"/>
            <a:ext cx="3528528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French: read, written, spoken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Deutch: read, written, spoken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Spanish: read, written, spoken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71291" y="210952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ABOUT ME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74257" y="4686129"/>
            <a:ext cx="2734260" cy="969111"/>
          </a:xfrm>
          <a:prstGeom prst="rect">
            <a:avLst/>
          </a:prstGeom>
          <a:noFill/>
        </p:spPr>
        <p:txBody>
          <a:bodyPr wrap="square" lIns="0" tIns="0" rIns="0" bIns="0"/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471291" y="6318687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HARD SKILLS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551442" y="6763752"/>
            <a:ext cx="1886837" cy="122597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PICTURE 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2074142" y="684194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83" name="Rectangle 8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2074142" y="7081497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3" name="Rectangle 10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2074142" y="7321046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6" name="Rectangle 10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2074142" y="7560596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9" name="Rectangle 10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2074142" y="7800145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2" name="Rectangle 11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15" name="Rounded Rectangle 114"/>
          <p:cNvSpPr/>
          <p:nvPr/>
        </p:nvSpPr>
        <p:spPr>
          <a:xfrm>
            <a:off x="471291" y="809646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SOFT SKILLS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551442" y="854576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118" name="Group 117"/>
          <p:cNvGrpSpPr/>
          <p:nvPr/>
        </p:nvGrpSpPr>
        <p:grpSpPr>
          <a:xfrm>
            <a:off x="2074142" y="86239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2074142" y="88635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2" name="Rectangle 1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2074142" y="9103057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5" name="Rectangle 12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2074142" y="9342606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8" name="Rectangle 12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2074142" y="9582156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1" name="Rectangle 13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pic>
        <p:nvPicPr>
          <p:cNvPr id="85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57" y="2540132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Rectangle 85"/>
          <p:cNvSpPr/>
          <p:nvPr/>
        </p:nvSpPr>
        <p:spPr>
          <a:xfrm>
            <a:off x="1411825" y="2515513"/>
            <a:ext cx="1996694" cy="439097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GB" sz="1100" dirty="0">
                <a:latin typeface="Arial" pitchFamily="34" charset="0"/>
                <a:cs typeface="Arial" pitchFamily="34" charset="0"/>
              </a:rPr>
              <a:t>12 Regent Street</a:t>
            </a:r>
            <a:br>
              <a:rPr lang="en-GB" sz="1100" dirty="0">
                <a:latin typeface="Arial" pitchFamily="34" charset="0"/>
                <a:cs typeface="Arial" pitchFamily="34" charset="0"/>
              </a:rPr>
            </a:br>
            <a:r>
              <a:rPr lang="en-GB" sz="1100" dirty="0">
                <a:latin typeface="Arial" pitchFamily="34" charset="0"/>
                <a:cs typeface="Arial" pitchFamily="34" charset="0"/>
              </a:rPr>
              <a:t>Y200 New-York, NY</a:t>
            </a:r>
            <a:endParaRPr lang="en-PH" sz="1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7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70" y="3188855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Rectangle 87"/>
          <p:cNvSpPr/>
          <p:nvPr/>
        </p:nvSpPr>
        <p:spPr>
          <a:xfrm>
            <a:off x="1411826" y="3188856"/>
            <a:ext cx="1996694" cy="26981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111 </a:t>
            </a:r>
            <a:r>
              <a:rPr lang="en-PH" sz="11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222 333</a:t>
            </a:r>
            <a:endParaRPr lang="en-PH" sz="11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9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02" y="3789563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Rectangle 89"/>
          <p:cNvSpPr/>
          <p:nvPr/>
        </p:nvSpPr>
        <p:spPr>
          <a:xfrm>
            <a:off x="1411825" y="3905858"/>
            <a:ext cx="1996693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sp>
        <p:nvSpPr>
          <p:cNvPr id="5" name="Diamond 4"/>
          <p:cNvSpPr/>
          <p:nvPr/>
        </p:nvSpPr>
        <p:spPr>
          <a:xfrm>
            <a:off x="162065" y="2109529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4" name="Diamond 63"/>
          <p:cNvSpPr/>
          <p:nvPr/>
        </p:nvSpPr>
        <p:spPr>
          <a:xfrm>
            <a:off x="162065" y="6318686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5" name="Diamond 64"/>
          <p:cNvSpPr/>
          <p:nvPr/>
        </p:nvSpPr>
        <p:spPr>
          <a:xfrm>
            <a:off x="162065" y="8096468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" name="Rectangle 5"/>
          <p:cNvSpPr/>
          <p:nvPr/>
        </p:nvSpPr>
        <p:spPr>
          <a:xfrm>
            <a:off x="316679" y="2540132"/>
            <a:ext cx="50418" cy="371942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7" name="Rectangle 66"/>
          <p:cNvSpPr/>
          <p:nvPr/>
        </p:nvSpPr>
        <p:spPr>
          <a:xfrm>
            <a:off x="316679" y="6735989"/>
            <a:ext cx="50418" cy="123475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8" name="Rectangle 67"/>
          <p:cNvSpPr/>
          <p:nvPr/>
        </p:nvSpPr>
        <p:spPr>
          <a:xfrm>
            <a:off x="316679" y="8492842"/>
            <a:ext cx="50418" cy="12599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539733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Microsoft Office PowerPoint</Application>
  <PresentationFormat>Custom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3</cp:revision>
  <dcterms:created xsi:type="dcterms:W3CDTF">2015-07-01T20:06:39Z</dcterms:created>
  <dcterms:modified xsi:type="dcterms:W3CDTF">2020-12-06T18:58:40Z</dcterms:modified>
</cp:coreProperties>
</file>