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8AE6-10E3-6A47-B7C6-91FD1E1612C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0F95-0483-074D-9766-A47CD83E93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1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3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64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2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0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5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04F3-D9A9-9840-8A64-8D98CB0E94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0CE0-57CA-E64A-809D-9735F5266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7562850" cy="1137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857076" y="170423"/>
            <a:ext cx="4481691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514531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17" name="Oval 16"/>
          <p:cNvSpPr/>
          <p:nvPr/>
        </p:nvSpPr>
        <p:spPr>
          <a:xfrm>
            <a:off x="674256" y="53451"/>
            <a:ext cx="2182820" cy="2056078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YOUR PICTURE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370205" y="1746074"/>
            <a:ext cx="2192645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847224" y="1987433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588900" y="4287913"/>
            <a:ext cx="1843059" cy="377541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431959" y="4476684"/>
            <a:ext cx="2130892" cy="105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6" y="4776899"/>
            <a:ext cx="3662511" cy="34100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88899" y="8400188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cxnSp>
        <p:nvCxnSpPr>
          <p:cNvPr id="151" name="Straight Connector 150"/>
          <p:cNvCxnSpPr>
            <a:cxnSpLocks/>
            <a:stCxn id="150" idx="3"/>
          </p:cNvCxnSpPr>
          <p:nvPr/>
        </p:nvCxnSpPr>
        <p:spPr>
          <a:xfrm>
            <a:off x="5370204" y="8588959"/>
            <a:ext cx="2192648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732276" y="8762585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written, spoken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774443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4032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13301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705045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638883"/>
            <a:ext cx="2400138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GB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Regent Street</a:t>
            </a:r>
          </a:p>
          <a:p>
            <a:r>
              <a:rPr lang="en-GB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Y200 New-York, NY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111 222 333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4031" y="6616701"/>
            <a:ext cx="33069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58763" y="6836747"/>
            <a:ext cx="1882683" cy="98696"/>
            <a:chOff x="1413487" y="6334119"/>
            <a:chExt cx="1707219" cy="91440"/>
          </a:xfrm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58763" y="7071922"/>
            <a:ext cx="1882683" cy="98696"/>
            <a:chOff x="1413487" y="6334119"/>
            <a:chExt cx="1707219" cy="91440"/>
          </a:xfrm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58763" y="7307098"/>
            <a:ext cx="1882683" cy="98696"/>
            <a:chOff x="1413487" y="6334119"/>
            <a:chExt cx="1707219" cy="91440"/>
          </a:xfrm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58763" y="7542274"/>
            <a:ext cx="1882683" cy="98696"/>
            <a:chOff x="1413487" y="6334119"/>
            <a:chExt cx="1707219" cy="91440"/>
          </a:xfrm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58763" y="7777449"/>
            <a:ext cx="1882683" cy="98696"/>
            <a:chOff x="1413487" y="6334119"/>
            <a:chExt cx="1707219" cy="91440"/>
          </a:xfrm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1012682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</cp:revision>
  <dcterms:created xsi:type="dcterms:W3CDTF">2015-07-01T20:10:00Z</dcterms:created>
  <dcterms:modified xsi:type="dcterms:W3CDTF">2020-12-06T18:59:02Z</dcterms:modified>
</cp:coreProperties>
</file>