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F8AE6-10E3-6A47-B7C6-91FD1E1612C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20F95-0483-074D-9766-A47CD83E93D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5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61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99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63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64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32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425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02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12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05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11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24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304F3-D9A9-9840-8A64-8D98CB0E94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40CE0-57CA-E64A-809D-9735F52661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9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7562850" cy="1137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9" name="Rectangle 68"/>
          <p:cNvSpPr/>
          <p:nvPr/>
        </p:nvSpPr>
        <p:spPr>
          <a:xfrm>
            <a:off x="2857076" y="170423"/>
            <a:ext cx="4481691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32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JOHN DOE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747797" y="514531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500" b="1" spc="327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Job Title</a:t>
            </a:r>
          </a:p>
        </p:txBody>
      </p:sp>
      <p:sp>
        <p:nvSpPr>
          <p:cNvPr id="17" name="Oval 16"/>
          <p:cNvSpPr/>
          <p:nvPr/>
        </p:nvSpPr>
        <p:spPr>
          <a:xfrm>
            <a:off x="674256" y="53451"/>
            <a:ext cx="2182820" cy="2056078"/>
          </a:xfrm>
          <a:prstGeom prst="ellipse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tx1"/>
                </a:solidFill>
              </a:rPr>
              <a:t>YOUR PICTURE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88900" y="1557303"/>
            <a:ext cx="1781305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EDUCATION</a:t>
            </a:r>
          </a:p>
        </p:txBody>
      </p:sp>
      <p:cxnSp>
        <p:nvCxnSpPr>
          <p:cNvPr id="20" name="Straight Connector 19"/>
          <p:cNvCxnSpPr>
            <a:stCxn id="18" idx="3"/>
          </p:cNvCxnSpPr>
          <p:nvPr/>
        </p:nvCxnSpPr>
        <p:spPr>
          <a:xfrm>
            <a:off x="5370205" y="1746074"/>
            <a:ext cx="2192645" cy="1054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 142"/>
          <p:cNvSpPr/>
          <p:nvPr/>
        </p:nvSpPr>
        <p:spPr>
          <a:xfrm>
            <a:off x="3847224" y="1987433"/>
            <a:ext cx="3547563" cy="2131867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588900" y="4287913"/>
            <a:ext cx="1843059" cy="377541"/>
          </a:xfrm>
          <a:prstGeom prst="rect">
            <a:avLst/>
          </a:prstGeom>
        </p:spPr>
        <p:txBody>
          <a:bodyPr wrap="none" lIns="99569" tIns="49785" rIns="99569" bIns="49785"/>
          <a:lstStyle/>
          <a:p>
            <a:r>
              <a:rPr lang="en-PH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EXPERIENCE</a:t>
            </a:r>
          </a:p>
        </p:txBody>
      </p:sp>
      <p:cxnSp>
        <p:nvCxnSpPr>
          <p:cNvPr id="145" name="Straight Connector 144"/>
          <p:cNvCxnSpPr>
            <a:stCxn id="144" idx="3"/>
          </p:cNvCxnSpPr>
          <p:nvPr/>
        </p:nvCxnSpPr>
        <p:spPr>
          <a:xfrm>
            <a:off x="5431959" y="4476684"/>
            <a:ext cx="2130892" cy="10549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 Box 189"/>
          <p:cNvSpPr txBox="1"/>
          <p:nvPr/>
        </p:nvSpPr>
        <p:spPr>
          <a:xfrm>
            <a:off x="3732276" y="4776899"/>
            <a:ext cx="3662511" cy="341002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3588899" y="8400188"/>
            <a:ext cx="1781305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LANGUAGES</a:t>
            </a:r>
          </a:p>
        </p:txBody>
      </p:sp>
      <p:cxnSp>
        <p:nvCxnSpPr>
          <p:cNvPr id="151" name="Straight Connector 150"/>
          <p:cNvCxnSpPr>
            <a:cxnSpLocks/>
            <a:stCxn id="150" idx="3"/>
          </p:cNvCxnSpPr>
          <p:nvPr/>
        </p:nvCxnSpPr>
        <p:spPr>
          <a:xfrm>
            <a:off x="5370204" y="8588959"/>
            <a:ext cx="2192648" cy="1054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 Box 189"/>
          <p:cNvSpPr txBox="1"/>
          <p:nvPr/>
        </p:nvSpPr>
        <p:spPr>
          <a:xfrm>
            <a:off x="3732276" y="8762585"/>
            <a:ext cx="3662511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French: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Deutch: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Spanish: read, written, spoken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4032" y="222694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ABOUT ME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3300" y="4686129"/>
            <a:ext cx="3055164" cy="774443"/>
          </a:xfrm>
          <a:prstGeom prst="rect">
            <a:avLst/>
          </a:prstGeom>
          <a:noFill/>
        </p:spPr>
        <p:txBody>
          <a:bodyPr wrap="square" lIns="0" tIns="0" rIns="0" bIns="0"/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84032" y="6318687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dirty="0">
                <a:latin typeface="Arial" pitchFamily="34" charset="0"/>
                <a:cs typeface="Arial" pitchFamily="34" charset="0"/>
              </a:rPr>
              <a:t>HARD SKILLS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13301" y="6763752"/>
            <a:ext cx="1886837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84032" y="809646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dirty="0">
                <a:latin typeface="Arial" pitchFamily="34" charset="0"/>
                <a:cs typeface="Arial" pitchFamily="34" charset="0"/>
              </a:rPr>
              <a:t>SOFT SKILLS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213301" y="854576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pic>
        <p:nvPicPr>
          <p:cNvPr id="85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3" y="2705045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Rectangle 85"/>
          <p:cNvSpPr/>
          <p:nvPr/>
        </p:nvSpPr>
        <p:spPr>
          <a:xfrm>
            <a:off x="1008380" y="2638883"/>
            <a:ext cx="2400138" cy="2698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GB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12 </a:t>
            </a:r>
            <a:r>
              <a:rPr lang="en-GB" sz="11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Regent Street</a:t>
            </a:r>
          </a:p>
          <a:p>
            <a:r>
              <a:rPr lang="en-GB" sz="11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Y200 New-York, NY</a:t>
            </a:r>
            <a:endParaRPr lang="en-PH" sz="11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7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358638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Rectangle 87"/>
          <p:cNvSpPr/>
          <p:nvPr/>
        </p:nvSpPr>
        <p:spPr>
          <a:xfrm>
            <a:off x="1008381" y="3312226"/>
            <a:ext cx="2400138" cy="2698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111 222 333</a:t>
            </a:r>
          </a:p>
        </p:txBody>
      </p:sp>
      <p:pic>
        <p:nvPicPr>
          <p:cNvPr id="8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905857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1008381" y="4029228"/>
            <a:ext cx="240013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4031" y="2524955"/>
            <a:ext cx="33574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84031" y="6616701"/>
            <a:ext cx="330699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84031" y="8423449"/>
            <a:ext cx="33574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558763" y="6836747"/>
            <a:ext cx="1882683" cy="98696"/>
            <a:chOff x="1413487" y="6334119"/>
            <a:chExt cx="1707219" cy="91440"/>
          </a:xfrm>
        </p:grpSpPr>
        <p:sp>
          <p:nvSpPr>
            <p:cNvPr id="10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3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4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5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6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8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9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0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4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1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558763" y="7071922"/>
            <a:ext cx="1882683" cy="98696"/>
            <a:chOff x="1413487" y="6334119"/>
            <a:chExt cx="1707219" cy="91440"/>
          </a:xfrm>
        </p:grpSpPr>
        <p:sp>
          <p:nvSpPr>
            <p:cNvPr id="93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4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5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6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7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8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9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00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4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6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558763" y="7307098"/>
            <a:ext cx="1882683" cy="98696"/>
            <a:chOff x="1413487" y="6334119"/>
            <a:chExt cx="1707219" cy="91440"/>
          </a:xfrm>
        </p:grpSpPr>
        <p:sp>
          <p:nvSpPr>
            <p:cNvPr id="134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5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6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7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8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9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0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1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2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6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558763" y="7542274"/>
            <a:ext cx="1882683" cy="98696"/>
            <a:chOff x="1413487" y="6334119"/>
            <a:chExt cx="1707219" cy="91440"/>
          </a:xfrm>
        </p:grpSpPr>
        <p:sp>
          <p:nvSpPr>
            <p:cNvPr id="149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1558763" y="7777449"/>
            <a:ext cx="1882683" cy="98696"/>
            <a:chOff x="1413487" y="6334119"/>
            <a:chExt cx="1707219" cy="91440"/>
          </a:xfrm>
        </p:grpSpPr>
        <p:sp>
          <p:nvSpPr>
            <p:cNvPr id="16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1558763" y="8597445"/>
            <a:ext cx="1882683" cy="98696"/>
            <a:chOff x="1413487" y="6334119"/>
            <a:chExt cx="1707219" cy="91440"/>
          </a:xfrm>
        </p:grpSpPr>
        <p:sp>
          <p:nvSpPr>
            <p:cNvPr id="17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1558763" y="8832620"/>
            <a:ext cx="1882683" cy="98696"/>
            <a:chOff x="1413487" y="6334119"/>
            <a:chExt cx="1707219" cy="91440"/>
          </a:xfrm>
        </p:grpSpPr>
        <p:sp>
          <p:nvSpPr>
            <p:cNvPr id="18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1558763" y="9067796"/>
            <a:ext cx="1882683" cy="98696"/>
            <a:chOff x="1413487" y="6334119"/>
            <a:chExt cx="1707219" cy="91440"/>
          </a:xfrm>
        </p:grpSpPr>
        <p:sp>
          <p:nvSpPr>
            <p:cNvPr id="19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1558763" y="9302972"/>
            <a:ext cx="1882683" cy="98696"/>
            <a:chOff x="1413487" y="6334119"/>
            <a:chExt cx="1707219" cy="91440"/>
          </a:xfrm>
        </p:grpSpPr>
        <p:sp>
          <p:nvSpPr>
            <p:cNvPr id="20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1558763" y="9538147"/>
            <a:ext cx="1882683" cy="98696"/>
            <a:chOff x="1413487" y="6334119"/>
            <a:chExt cx="1707219" cy="91440"/>
          </a:xfrm>
        </p:grpSpPr>
        <p:sp>
          <p:nvSpPr>
            <p:cNvPr id="21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</p:spTree>
    <p:extLst>
      <p:ext uri="{BB962C8B-B14F-4D97-AF65-F5344CB8AC3E}">
        <p14:creationId xmlns:p14="http://schemas.microsoft.com/office/powerpoint/2010/main" val="10126826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Custom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3</cp:revision>
  <dcterms:created xsi:type="dcterms:W3CDTF">2015-07-01T20:10:00Z</dcterms:created>
  <dcterms:modified xsi:type="dcterms:W3CDTF">2020-12-06T18:59:02Z</dcterms:modified>
</cp:coreProperties>
</file>