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0AE9-B8AF-2B46-975F-05DFBD6CA5D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18EEA-6744-4149-B876-319EBDB354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4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8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6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64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49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4385-6982-6142-971E-06129B08F86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30DF-0F4E-2140-95AC-2CCDECD4BB9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808381" y="676901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804305" y="1107031"/>
            <a:ext cx="3605037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808381" y="3932354"/>
            <a:ext cx="1689095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3804305" y="4429364"/>
            <a:ext cx="3662511" cy="271370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916881" y="8388383"/>
            <a:ext cx="2379814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ACHIEVEMENTS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804305" y="8750780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31273" y="602655"/>
            <a:ext cx="0" cy="9852761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47598" y="273669"/>
            <a:ext cx="167350" cy="16449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18" y="85462"/>
            <a:ext cx="762411" cy="746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73" y="3347154"/>
            <a:ext cx="598572" cy="585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47" y="7676076"/>
            <a:ext cx="709228" cy="694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8310" y="355916"/>
            <a:ext cx="3590969" cy="9923202"/>
            <a:chOff x="52876" y="329749"/>
            <a:chExt cx="3256294" cy="9193663"/>
          </a:xfrm>
        </p:grpSpPr>
        <p:sp>
          <p:nvSpPr>
            <p:cNvPr id="69" name="Rectangle 68"/>
            <p:cNvSpPr/>
            <p:nvPr/>
          </p:nvSpPr>
          <p:spPr>
            <a:xfrm>
              <a:off x="52876" y="1858372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JOHN DOE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876" y="2258827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JOB TITLE</a:t>
              </a: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76199" y="2740072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About me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3421" y="5122549"/>
              <a:ext cx="2991738" cy="940993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Lorem ipsum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dolor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,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consectetur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adipiscing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elit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Quisque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pulvinar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turpis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ut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consequat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 Lorem ipsum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dolor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,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consectetur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adipiscing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elit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Quisque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pulvinar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turpis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ut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consequat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</a:t>
              </a:r>
              <a:r>
                <a:rPr lang="fr-FR" sz="1100" dirty="0">
                  <a:solidFill>
                    <a:srgbClr val="404040"/>
                  </a:solidFill>
                  <a:cs typeface="Calibri"/>
                </a:rPr>
                <a:t> 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Lorem ipsum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dolor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,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consectetur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adipiscing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elit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Quisque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pulvinar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sit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amet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turpis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 ut </a:t>
              </a:r>
              <a:r>
                <a:rPr lang="fr-FR" sz="1100" dirty="0" err="1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consequat</a:t>
              </a:r>
              <a:r>
                <a:rPr lang="fr-FR" sz="1100" dirty="0">
                  <a:solidFill>
                    <a:srgbClr val="404040"/>
                  </a:solidFill>
                  <a:effectLst/>
                  <a:latin typeface="+mn-lt"/>
                  <a:cs typeface="Calibri"/>
                </a:rPr>
                <a:t>.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9" y="6341813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HARD SKILLS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7221" y="6754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ILLUSTRATOR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PHOTOSHOP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COREL DRAW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DREAMWEAVER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HTML/CSS3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6199" y="7988895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SOFT SKILLS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7221" y="8405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</p:txBody>
        </p:sp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377169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914400" y="3315871"/>
              <a:ext cx="2176448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12 Regent Street</a:t>
              </a:r>
              <a:br>
                <a:rPr lang="en-GB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GB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Y200 New-York, NY</a:t>
              </a:r>
              <a:endPara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982711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914401" y="3939710"/>
              <a:ext cx="21764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4489699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914400" y="4603999"/>
              <a:ext cx="217644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7287" y="682178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337287" y="703967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3" name="Oval 9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337287" y="725755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34" name="Oval 13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337287" y="7475444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49" name="Oval 148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337287" y="7693329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63" name="Oval 16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1337287" y="8453040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74" name="Oval 17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337287" y="867092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5" name="Oval 184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1337287" y="888881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96" name="Oval 195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337287" y="910669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07" name="Oval 206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1337287" y="9324583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93421" y="329749"/>
              <a:ext cx="2805365" cy="13450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dirty="0"/>
                <a:t>PICTURE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2356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2015-07-01T20:12:58Z</dcterms:created>
  <dcterms:modified xsi:type="dcterms:W3CDTF">2020-12-06T18:59:18Z</dcterms:modified>
</cp:coreProperties>
</file>