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3132" y="72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53F8-1352-E548-8119-D5CB8F852C8B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1115B-B1B0-D842-A214-EC17DD1A5F0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94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4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2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4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3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04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03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5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94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9AAB-2FF4-BF45-9C78-03D350AF1BC7}" type="datetimeFigureOut">
              <a:rPr lang="fr-FR" smtClean="0"/>
              <a:t>06/12/2020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4902-0B1D-6B46-9363-08CF0BE6C7A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13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675080" y="3800867"/>
            <a:ext cx="10688638" cy="3086902"/>
          </a:xfrm>
          <a:custGeom>
            <a:avLst/>
            <a:gdLst>
              <a:gd name="connsiteX0" fmla="*/ 0 w 7315200"/>
              <a:gd name="connsiteY0" fmla="*/ 0 h 3574294"/>
              <a:gd name="connsiteX1" fmla="*/ 3657600 w 7315200"/>
              <a:gd name="connsiteY1" fmla="*/ 0 h 3574294"/>
              <a:gd name="connsiteX2" fmla="*/ 7315200 w 7315200"/>
              <a:gd name="connsiteY2" fmla="*/ 1787147 h 3574294"/>
              <a:gd name="connsiteX3" fmla="*/ 3657600 w 7315200"/>
              <a:gd name="connsiteY3" fmla="*/ 3574294 h 3574294"/>
              <a:gd name="connsiteX4" fmla="*/ 0 w 7315200"/>
              <a:gd name="connsiteY4" fmla="*/ 3574294 h 3574294"/>
              <a:gd name="connsiteX5" fmla="*/ 0 w 7315200"/>
              <a:gd name="connsiteY5" fmla="*/ 0 h 3574294"/>
              <a:gd name="connsiteX0" fmla="*/ 0 w 7315319"/>
              <a:gd name="connsiteY0" fmla="*/ 10788 h 3595870"/>
              <a:gd name="connsiteX1" fmla="*/ 3657600 w 7315319"/>
              <a:gd name="connsiteY1" fmla="*/ 10788 h 3595870"/>
              <a:gd name="connsiteX2" fmla="*/ 7315200 w 7315319"/>
              <a:gd name="connsiteY2" fmla="*/ 1797935 h 3595870"/>
              <a:gd name="connsiteX3" fmla="*/ 3657600 w 7315319"/>
              <a:gd name="connsiteY3" fmla="*/ 3585082 h 3595870"/>
              <a:gd name="connsiteX4" fmla="*/ 0 w 7315319"/>
              <a:gd name="connsiteY4" fmla="*/ 3585082 h 3595870"/>
              <a:gd name="connsiteX5" fmla="*/ 0 w 7315319"/>
              <a:gd name="connsiteY5" fmla="*/ 10788 h 359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319" h="3595870">
                <a:moveTo>
                  <a:pt x="0" y="10788"/>
                </a:moveTo>
                <a:lnTo>
                  <a:pt x="3657600" y="10788"/>
                </a:lnTo>
                <a:cubicBezTo>
                  <a:pt x="5677637" y="10788"/>
                  <a:pt x="7331529" y="-250436"/>
                  <a:pt x="7315200" y="1797935"/>
                </a:cubicBezTo>
                <a:cubicBezTo>
                  <a:pt x="7298871" y="3846306"/>
                  <a:pt x="5677637" y="3585082"/>
                  <a:pt x="3657600" y="3585082"/>
                </a:cubicBezTo>
                <a:lnTo>
                  <a:pt x="0" y="3585082"/>
                </a:lnTo>
                <a:lnTo>
                  <a:pt x="0" y="107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213186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DEGREE | 20XX – 20XX</a:t>
            </a:r>
          </a:p>
          <a:p>
            <a:r>
              <a:rPr lang="fr-FR" sz="1100" dirty="0">
                <a:solidFill>
                  <a:srgbClr val="404040"/>
                </a:solidFill>
                <a:effectLst/>
                <a:latin typeface="+mn-lt"/>
                <a:cs typeface="Calibri"/>
              </a:rPr>
              <a:t>Lorem ipsum dolor sit amet, consectetur adipiscing elit. Quisque pulvinar sit amet turpis ut consequat.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90037" y="8811411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| 20XX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 elit. In faucibus aliquet faucibus. Aenean dapibus justo diam, a rutrum elit.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0317" y="2035913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/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EDUCATION</a:t>
            </a:r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1919341"/>
            <a:ext cx="636517" cy="63178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" name="Text Box 189"/>
          <p:cNvSpPr txBox="1"/>
          <p:nvPr/>
        </p:nvSpPr>
        <p:spPr>
          <a:xfrm>
            <a:off x="90037" y="5303260"/>
            <a:ext cx="4284862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ut. </a:t>
            </a:r>
            <a:endParaRPr lang="fr-FR" sz="1100" b="1" dirty="0">
              <a:latin typeface="Arial"/>
              <a:ea typeface="Calibri"/>
              <a:cs typeface="Times New Roman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COMPAGNY NAME | 20XX – 20XX - Job Title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Lorem ipsum dolor sit amet, consectetur adipiscing elit. Quisque pulvinar sit amet turpis ut consequat. Lorem ipsum dolor sit amet, consectetur adipiscing elit. Quisque pulvinar sit amet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turpis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ut.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sp>
        <p:nvSpPr>
          <p:cNvPr id="144" name="Rounded Rectangle 143"/>
          <p:cNvSpPr/>
          <p:nvPr/>
        </p:nvSpPr>
        <p:spPr>
          <a:xfrm>
            <a:off x="840317" y="4774522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EXPERIENCE</a:t>
            </a:r>
          </a:p>
        </p:txBody>
      </p:sp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4747295"/>
            <a:ext cx="456489" cy="45309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ounded Rectangle 149"/>
          <p:cNvSpPr/>
          <p:nvPr/>
        </p:nvSpPr>
        <p:spPr>
          <a:xfrm>
            <a:off x="840317" y="8307027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/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ACHIEVEMENTS</a:t>
            </a:r>
          </a:p>
        </p:txBody>
      </p:sp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8264422"/>
            <a:ext cx="511047" cy="50724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6" name="Rectangle 355"/>
          <p:cNvSpPr/>
          <p:nvPr/>
        </p:nvSpPr>
        <p:spPr>
          <a:xfrm>
            <a:off x="79710" y="409519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JOHN DOE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79710" y="988512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Job Title</a:t>
            </a:r>
          </a:p>
        </p:txBody>
      </p:sp>
      <p:sp>
        <p:nvSpPr>
          <p:cNvPr id="358" name="Rounded Rectangle 357"/>
          <p:cNvSpPr/>
          <p:nvPr/>
        </p:nvSpPr>
        <p:spPr>
          <a:xfrm>
            <a:off x="4475948" y="2831678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ABOUT ME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5142682"/>
            <a:ext cx="2542242" cy="969111"/>
          </a:xfrm>
          <a:prstGeom prst="rect">
            <a:avLst/>
          </a:prstGeom>
          <a:noFill/>
        </p:spPr>
        <p:txBody>
          <a:bodyPr wrap="square" lIns="0" tIns="0" rIns="0" bIns="0"/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100" dirty="0">
                <a:solidFill>
                  <a:srgbClr val="FFFFFF"/>
                </a:solidFill>
                <a:latin typeface="Arial"/>
                <a:cs typeface="Arial"/>
              </a:rPr>
              <a:t>Lorem ipsum dolor sit amet, consectetur adipiscing elit. Quisque pulvinar sit amet turpis ut consequat. Lorem ipsum dolor sit amet, consectetur adipiscing elit. Quisque pulvinar sit amet turpis ut consequat. 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515117" y="6596625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HARD SKILLS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54286" y="7041690"/>
            <a:ext cx="1633683" cy="122597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PICTURE 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515117" y="8374407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SOFT SKILLS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4554286" y="8823701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3381303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3330286"/>
            <a:ext cx="1848898" cy="439097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GB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12 Regent Street Y200 New-York, NY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4026835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4063740"/>
            <a:ext cx="1848898" cy="269819"/>
          </a:xfrm>
          <a:prstGeom prst="rect">
            <a:avLst/>
          </a:prstGeom>
        </p:spPr>
        <p:txBody>
          <a:bodyPr wrap="square" lIns="99569" tIns="49785" rIns="99569" bIns="49785"/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111 </a:t>
            </a:r>
            <a:r>
              <a:rPr lang="en-PH" sz="11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222 333</a:t>
            </a:r>
            <a:endParaRPr lang="en-PH" sz="110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597260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713556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224878" y="711468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224878" y="735271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224878" y="759075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224878" y="7828783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224878" y="806681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24878" y="890890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224878" y="914693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224878" y="938497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224878" y="962300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224878" y="9861036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312969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627042" y="6894640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627042" y="867242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62817" y="318829"/>
            <a:ext cx="2513161" cy="2454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500" dirty="0">
                <a:solidFill>
                  <a:schemeClr val="tx1"/>
                </a:solidFill>
              </a:rPr>
              <a:t>YOUR</a:t>
            </a:r>
          </a:p>
          <a:p>
            <a:pPr algn="ctr"/>
            <a:r>
              <a:rPr lang="en-PH" sz="3500" dirty="0">
                <a:solidFill>
                  <a:schemeClr val="tx1"/>
                </a:solidFill>
              </a:rPr>
              <a:t>PICTURE </a:t>
            </a:r>
          </a:p>
        </p:txBody>
      </p:sp>
    </p:spTree>
    <p:extLst>
      <p:ext uri="{BB962C8B-B14F-4D97-AF65-F5344CB8AC3E}">
        <p14:creationId xmlns:p14="http://schemas.microsoft.com/office/powerpoint/2010/main" val="5618688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343</Words>
  <Application>Microsoft Office PowerPoint</Application>
  <PresentationFormat>Custom</PresentationFormat>
  <Paragraphs>45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Stanislas Larnier</cp:lastModifiedBy>
  <cp:revision>8</cp:revision>
  <dcterms:created xsi:type="dcterms:W3CDTF">2015-07-01T20:15:41Z</dcterms:created>
  <dcterms:modified xsi:type="dcterms:W3CDTF">2020-12-06T18:59:27Z</dcterms:modified>
</cp:coreProperties>
</file>