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953F8-1352-E548-8119-D5CB8F852C8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1115B-B1B0-D842-A214-EC17DD1A5F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946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42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22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5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46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63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04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1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76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03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58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AAB-2FF4-BF45-9C78-03D350AF1B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902-0B1D-6B46-9363-08CF0BE6C7A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94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69AAB-2FF4-BF45-9C78-03D350AF1B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4902-0B1D-6B46-9363-08CF0BE6C7A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13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Delay 19"/>
          <p:cNvSpPr/>
          <p:nvPr/>
        </p:nvSpPr>
        <p:spPr>
          <a:xfrm rot="16200000">
            <a:off x="675080" y="3800867"/>
            <a:ext cx="10688638" cy="3086902"/>
          </a:xfrm>
          <a:custGeom>
            <a:avLst/>
            <a:gdLst>
              <a:gd name="connsiteX0" fmla="*/ 0 w 7315200"/>
              <a:gd name="connsiteY0" fmla="*/ 0 h 3574294"/>
              <a:gd name="connsiteX1" fmla="*/ 3657600 w 7315200"/>
              <a:gd name="connsiteY1" fmla="*/ 0 h 3574294"/>
              <a:gd name="connsiteX2" fmla="*/ 7315200 w 7315200"/>
              <a:gd name="connsiteY2" fmla="*/ 1787147 h 3574294"/>
              <a:gd name="connsiteX3" fmla="*/ 3657600 w 7315200"/>
              <a:gd name="connsiteY3" fmla="*/ 3574294 h 3574294"/>
              <a:gd name="connsiteX4" fmla="*/ 0 w 7315200"/>
              <a:gd name="connsiteY4" fmla="*/ 3574294 h 3574294"/>
              <a:gd name="connsiteX5" fmla="*/ 0 w 7315200"/>
              <a:gd name="connsiteY5" fmla="*/ 0 h 3574294"/>
              <a:gd name="connsiteX0" fmla="*/ 0 w 7315319"/>
              <a:gd name="connsiteY0" fmla="*/ 10788 h 3595870"/>
              <a:gd name="connsiteX1" fmla="*/ 3657600 w 7315319"/>
              <a:gd name="connsiteY1" fmla="*/ 10788 h 3595870"/>
              <a:gd name="connsiteX2" fmla="*/ 7315200 w 7315319"/>
              <a:gd name="connsiteY2" fmla="*/ 1797935 h 3595870"/>
              <a:gd name="connsiteX3" fmla="*/ 3657600 w 7315319"/>
              <a:gd name="connsiteY3" fmla="*/ 3585082 h 3595870"/>
              <a:gd name="connsiteX4" fmla="*/ 0 w 7315319"/>
              <a:gd name="connsiteY4" fmla="*/ 3585082 h 3595870"/>
              <a:gd name="connsiteX5" fmla="*/ 0 w 7315319"/>
              <a:gd name="connsiteY5" fmla="*/ 10788 h 359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319" h="3595870">
                <a:moveTo>
                  <a:pt x="0" y="10788"/>
                </a:moveTo>
                <a:lnTo>
                  <a:pt x="3657600" y="10788"/>
                </a:lnTo>
                <a:cubicBezTo>
                  <a:pt x="5677637" y="10788"/>
                  <a:pt x="7331529" y="-250436"/>
                  <a:pt x="7315200" y="1797935"/>
                </a:cubicBezTo>
                <a:cubicBezTo>
                  <a:pt x="7298871" y="3846306"/>
                  <a:pt x="5677637" y="3585082"/>
                  <a:pt x="3657600" y="3585082"/>
                </a:cubicBezTo>
                <a:lnTo>
                  <a:pt x="0" y="3585082"/>
                </a:lnTo>
                <a:lnTo>
                  <a:pt x="0" y="107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43" name="Rectangle 142"/>
          <p:cNvSpPr/>
          <p:nvPr/>
        </p:nvSpPr>
        <p:spPr>
          <a:xfrm>
            <a:off x="121799" y="2511156"/>
            <a:ext cx="4217621" cy="2131867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52" name="Text Box 189"/>
          <p:cNvSpPr txBox="1"/>
          <p:nvPr/>
        </p:nvSpPr>
        <p:spPr>
          <a:xfrm>
            <a:off x="90037" y="8811411"/>
            <a:ext cx="4284862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20XX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 elit. In faucibus aliquet faucibus. Aenean dapibus justo diam, a rutrum elit.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20XX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 elit. In faucibus aliquet faucibus. Aenean dapibus justo diam, a rutrum elit.  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0317" y="2035913"/>
            <a:ext cx="3520047" cy="41770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9569" tIns="49785" rIns="99569" bIns="49785"/>
          <a:lstStyle/>
          <a:p>
            <a:pPr algn="ctr"/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EDUCATION</a:t>
            </a:r>
          </a:p>
        </p:txBody>
      </p:sp>
      <p:pic>
        <p:nvPicPr>
          <p:cNvPr id="228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9" y="1919341"/>
            <a:ext cx="636517" cy="6317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" name="Text Box 189"/>
          <p:cNvSpPr txBox="1"/>
          <p:nvPr/>
        </p:nvSpPr>
        <p:spPr>
          <a:xfrm>
            <a:off x="90037" y="5303260"/>
            <a:ext cx="4284862" cy="23961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144" name="Rounded Rectangle 143"/>
          <p:cNvSpPr/>
          <p:nvPr/>
        </p:nvSpPr>
        <p:spPr>
          <a:xfrm>
            <a:off x="840317" y="4774522"/>
            <a:ext cx="3520047" cy="41770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9569" tIns="49785" rIns="99569" bIns="49785">
            <a:spAutoFit/>
          </a:bodyPr>
          <a:lstStyle/>
          <a:p>
            <a:pPr algn="ctr"/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EXPERIENCE</a:t>
            </a:r>
          </a:p>
        </p:txBody>
      </p:sp>
      <p:pic>
        <p:nvPicPr>
          <p:cNvPr id="229" name="Picture 3" descr="C:\Users\ikkinallego\Downloads\boc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9" y="4747295"/>
            <a:ext cx="456489" cy="4530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ounded Rectangle 149"/>
          <p:cNvSpPr/>
          <p:nvPr/>
        </p:nvSpPr>
        <p:spPr>
          <a:xfrm>
            <a:off x="840317" y="8307027"/>
            <a:ext cx="3520047" cy="41770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9569" tIns="49785" rIns="99569" bIns="49785"/>
          <a:lstStyle/>
          <a:p>
            <a:pPr algn="ctr"/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ACHIEVEMENTS</a:t>
            </a:r>
          </a:p>
        </p:txBody>
      </p:sp>
      <p:pic>
        <p:nvPicPr>
          <p:cNvPr id="230" name="Picture 2" descr="C:\Users\ikkinallego\Downloads\award52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9" y="8264422"/>
            <a:ext cx="511047" cy="5072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6" name="Rectangle 355"/>
          <p:cNvSpPr/>
          <p:nvPr/>
        </p:nvSpPr>
        <p:spPr>
          <a:xfrm>
            <a:off x="79710" y="409519"/>
            <a:ext cx="4205152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JOHN DOE</a:t>
            </a:r>
          </a:p>
        </p:txBody>
      </p:sp>
      <p:sp>
        <p:nvSpPr>
          <p:cNvPr id="357" name="Rectangle 356"/>
          <p:cNvSpPr/>
          <p:nvPr/>
        </p:nvSpPr>
        <p:spPr>
          <a:xfrm>
            <a:off x="79710" y="988512"/>
            <a:ext cx="4205152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 spc="327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Job Title</a:t>
            </a:r>
          </a:p>
        </p:txBody>
      </p:sp>
      <p:sp>
        <p:nvSpPr>
          <p:cNvPr id="358" name="Rounded Rectangle 357"/>
          <p:cNvSpPr/>
          <p:nvPr/>
        </p:nvSpPr>
        <p:spPr>
          <a:xfrm>
            <a:off x="4475948" y="2831678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ABOUT ME</a:t>
            </a:r>
          </a:p>
        </p:txBody>
      </p:sp>
      <p:sp>
        <p:nvSpPr>
          <p:cNvPr id="359" name="Rectangle 358"/>
          <p:cNvSpPr/>
          <p:nvPr/>
        </p:nvSpPr>
        <p:spPr>
          <a:xfrm>
            <a:off x="4748277" y="5142682"/>
            <a:ext cx="2542242" cy="969111"/>
          </a:xfrm>
          <a:prstGeom prst="rect">
            <a:avLst/>
          </a:prstGeom>
          <a:noFill/>
        </p:spPr>
        <p:txBody>
          <a:bodyPr wrap="square" lIns="0" tIns="0" rIns="0" bIns="0"/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360" name="Rounded Rectangle 359"/>
          <p:cNvSpPr/>
          <p:nvPr/>
        </p:nvSpPr>
        <p:spPr>
          <a:xfrm>
            <a:off x="4515117" y="6596625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HARD SKILLS</a:t>
            </a:r>
          </a:p>
        </p:txBody>
      </p:sp>
      <p:sp>
        <p:nvSpPr>
          <p:cNvPr id="361" name="Rectangle 360"/>
          <p:cNvSpPr/>
          <p:nvPr/>
        </p:nvSpPr>
        <p:spPr>
          <a:xfrm>
            <a:off x="4554286" y="7041690"/>
            <a:ext cx="1633683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362" name="Rounded Rectangle 361"/>
          <p:cNvSpPr/>
          <p:nvPr/>
        </p:nvSpPr>
        <p:spPr>
          <a:xfrm>
            <a:off x="4515117" y="8374407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SOFT SKILLS</a:t>
            </a:r>
          </a:p>
        </p:txBody>
      </p:sp>
      <p:sp>
        <p:nvSpPr>
          <p:cNvPr id="363" name="Rectangle 362"/>
          <p:cNvSpPr/>
          <p:nvPr/>
        </p:nvSpPr>
        <p:spPr>
          <a:xfrm>
            <a:off x="4554286" y="8823701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pic>
        <p:nvPicPr>
          <p:cNvPr id="3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809" y="3381303"/>
            <a:ext cx="343688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5" name="Rectangle 364"/>
          <p:cNvSpPr/>
          <p:nvPr/>
        </p:nvSpPr>
        <p:spPr>
          <a:xfrm>
            <a:off x="5505494" y="3330286"/>
            <a:ext cx="1848898" cy="439097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GB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12 Regent Street Y200 New-York, NY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323" y="4026835"/>
            <a:ext cx="353839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7" name="Rectangle 366"/>
          <p:cNvSpPr/>
          <p:nvPr/>
        </p:nvSpPr>
        <p:spPr>
          <a:xfrm>
            <a:off x="5505494" y="4063740"/>
            <a:ext cx="1848898" cy="2698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111 </a:t>
            </a:r>
            <a:r>
              <a:rPr lang="en-PH" sz="11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222 333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838" y="4597260"/>
            <a:ext cx="519296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9" name="Rectangle 368"/>
          <p:cNvSpPr/>
          <p:nvPr/>
        </p:nvSpPr>
        <p:spPr>
          <a:xfrm>
            <a:off x="5505493" y="4713556"/>
            <a:ext cx="184889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grpSp>
        <p:nvGrpSpPr>
          <p:cNvPr id="370" name="Group 369"/>
          <p:cNvGrpSpPr/>
          <p:nvPr/>
        </p:nvGrpSpPr>
        <p:grpSpPr>
          <a:xfrm>
            <a:off x="6224878" y="7114685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71" name="Oval 47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2" name="Oval 47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3" name="Oval 47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4" name="Oval 47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8" name="Oval 47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0" name="Oval 479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6224878" y="7352718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2" name="Oval 481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3" name="Oval 48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4" name="Oval 48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5" name="Oval 48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6" name="Oval 485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7" name="Oval 48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6224878" y="759075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9" name="Oval 48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0" name="Oval 489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1" name="Oval 490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2" name="Oval 491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3" name="Oval 49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4" name="Oval 4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6224878" y="7828783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96" name="Oval 4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7" name="Oval 4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8" name="Oval 4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9" name="Oval 4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0" name="Oval 4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1" name="Oval 50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6224878" y="8066815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03" name="Oval 50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4" name="Oval 50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5" name="Oval 50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6" name="Oval 50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7" name="Oval 506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8" name="Oval 507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224878" y="8908905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0" name="Oval 50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1" name="Oval 510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2" name="Oval 511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3" name="Oval 512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4" name="Oval 5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5" name="Oval 51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6224878" y="9146938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7" name="Oval 51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8" name="Oval 51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9" name="Oval 51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0" name="Oval 51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1" name="Oval 52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2" name="Oval 52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23" name="Group 522"/>
          <p:cNvGrpSpPr/>
          <p:nvPr/>
        </p:nvGrpSpPr>
        <p:grpSpPr>
          <a:xfrm>
            <a:off x="6224878" y="938497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24" name="Oval 52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5" name="Oval 52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6" name="Oval 52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7" name="Oval 52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8" name="Oval 52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9" name="Oval 528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6224878" y="9623004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1" name="Oval 53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2" name="Oval 53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3" name="Oval 53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4" name="Oval 53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5" name="Oval 53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6" name="Oval 53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6224878" y="9861036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8" name="Oval 53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9" name="Oval 53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0" name="Oval 53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1" name="Oval 54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2" name="Oval 54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3" name="Oval 54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4587873" y="3129692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>
            <a:off x="4627042" y="6894640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Connector 544"/>
          <p:cNvCxnSpPr/>
          <p:nvPr/>
        </p:nvCxnSpPr>
        <p:spPr>
          <a:xfrm>
            <a:off x="4627042" y="8672422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762817" y="318829"/>
            <a:ext cx="2513161" cy="245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3500" dirty="0">
                <a:solidFill>
                  <a:schemeClr val="tx1"/>
                </a:solidFill>
              </a:rPr>
              <a:t>YOUR</a:t>
            </a:r>
          </a:p>
          <a:p>
            <a:pPr algn="ctr"/>
            <a:r>
              <a:rPr lang="en-PH" sz="3500" dirty="0">
                <a:solidFill>
                  <a:schemeClr val="tx1"/>
                </a:solidFill>
              </a:rPr>
              <a:t>PICTURE </a:t>
            </a:r>
          </a:p>
        </p:txBody>
      </p:sp>
    </p:spTree>
    <p:extLst>
      <p:ext uri="{BB962C8B-B14F-4D97-AF65-F5344CB8AC3E}">
        <p14:creationId xmlns:p14="http://schemas.microsoft.com/office/powerpoint/2010/main" val="5618688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8</cp:revision>
  <dcterms:created xsi:type="dcterms:W3CDTF">2015-07-01T20:15:41Z</dcterms:created>
  <dcterms:modified xsi:type="dcterms:W3CDTF">2020-12-06T18:59:27Z</dcterms:modified>
</cp:coreProperties>
</file>