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3132" y="72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52928B-4D94-3C4A-9587-5F19B4BA804E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F70A11-3832-9243-86FB-72619B75E482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5974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15C8A8-16CE-4878-B592-0936399FE911}" type="slidenum">
              <a:rPr lang="en-PH" smtClean="0"/>
              <a:t>1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12325058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001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03637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500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0980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4615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7961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2318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6159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49971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4368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782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4CB595-9C45-1643-9127-1A6640323B34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2224F-862E-144C-9A11-AC36A899697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8126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3" Type="http://schemas.openxmlformats.org/officeDocument/2006/relationships/image" Target="../media/image1.png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5" Type="http://schemas.openxmlformats.org/officeDocument/2006/relationships/image" Target="../media/image2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lowchart: Delay 19"/>
          <p:cNvSpPr/>
          <p:nvPr/>
        </p:nvSpPr>
        <p:spPr>
          <a:xfrm rot="16200000">
            <a:off x="1634751" y="4760538"/>
            <a:ext cx="8769296" cy="3086902"/>
          </a:xfrm>
          <a:prstGeom prst="rect">
            <a:avLst/>
          </a:prstGeom>
          <a:solidFill>
            <a:srgbClr val="009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7562850" cy="191934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endParaRPr lang="en-PH">
              <a:solidFill>
                <a:schemeClr val="bg1"/>
              </a:solidFill>
            </a:endParaRPr>
          </a:p>
        </p:txBody>
      </p:sp>
      <p:sp>
        <p:nvSpPr>
          <p:cNvPr id="143" name="Rectangle 142"/>
          <p:cNvSpPr/>
          <p:nvPr/>
        </p:nvSpPr>
        <p:spPr>
          <a:xfrm>
            <a:off x="121799" y="2511156"/>
            <a:ext cx="4217621" cy="213186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  <a:p>
            <a:r>
              <a:rPr lang="fr-FR" sz="1100" b="1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+mn-lt"/>
                <a:cs typeface="Calibri"/>
              </a:rPr>
              <a:t>DEGREE | 20XX – 20XX</a:t>
            </a:r>
          </a:p>
          <a:p>
            <a:r>
              <a:rPr lang="fr-FR" sz="1100" dirty="0">
                <a:solidFill>
                  <a:srgbClr val="404040"/>
                </a:solidFill>
                <a:effectLst/>
                <a:latin typeface="+mn-lt"/>
                <a:cs typeface="Calibri"/>
              </a:rPr>
              <a:t>Lorem ipsum dolor sit amet, consectetur adipiscing elit. Quisque pulvinar sit amet turpis ut consequat.</a:t>
            </a:r>
          </a:p>
          <a:p>
            <a:endParaRPr lang="fr-FR" sz="1100" dirty="0">
              <a:solidFill>
                <a:srgbClr val="404040"/>
              </a:solidFill>
              <a:effectLst/>
              <a:latin typeface="+mn-lt"/>
              <a:cs typeface="Calibri"/>
            </a:endParaRPr>
          </a:p>
        </p:txBody>
      </p:sp>
      <p:sp>
        <p:nvSpPr>
          <p:cNvPr id="152" name="Text Box 189"/>
          <p:cNvSpPr txBox="1"/>
          <p:nvPr/>
        </p:nvSpPr>
        <p:spPr>
          <a:xfrm>
            <a:off x="90037" y="8826980"/>
            <a:ext cx="4284862" cy="1692831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 elit. In faucibus aliquet faucibus. Aenean dapibus justo diam, a rutrum elit.  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b="1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| 20XX</a:t>
            </a:r>
          </a:p>
          <a:p>
            <a:pPr>
              <a:lnSpc>
                <a:spcPts val="1307"/>
              </a:lnSpc>
              <a:spcAft>
                <a:spcPts val="544"/>
              </a:spcAft>
            </a:pPr>
            <a:r>
              <a:rPr lang="en-PH" sz="1100" dirty="0" err="1">
                <a:solidFill>
                  <a:schemeClr val="tx1"/>
                </a:solidFill>
                <a:latin typeface="Arial"/>
                <a:ea typeface="Calibri"/>
                <a:cs typeface="Times New Roman"/>
              </a:rPr>
              <a:t>Lorem ipsum dolor sit amet, consectetur adipiscing elit. In faucibus aliquet faucibus. Aenean dapibus justo diam, a rutrum elit.  </a:t>
            </a: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>
              <a:lnSpc>
                <a:spcPts val="1307"/>
              </a:lnSpc>
              <a:spcAft>
                <a:spcPts val="544"/>
              </a:spcAft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1798" y="2035914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EDUCATION</a:t>
            </a:r>
          </a:p>
        </p:txBody>
      </p:sp>
      <p:sp>
        <p:nvSpPr>
          <p:cNvPr id="148" name="Text Box 189"/>
          <p:cNvSpPr txBox="1"/>
          <p:nvPr/>
        </p:nvSpPr>
        <p:spPr>
          <a:xfrm>
            <a:off x="90037" y="5363519"/>
            <a:ext cx="4284862" cy="2396197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9569" tIns="49785" rIns="99569" bIns="49785" numCol="1" spcCol="0" rtlCol="0" fromWordArt="0" anchor="t" anchorCtr="0" forceAA="0" compatLnSpc="1">
            <a:prstTxWarp prst="textNoShape">
              <a:avLst/>
            </a:prstTxWarp>
          </a:bodyPr>
          <a:lstStyle/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  <a:p>
            <a:endParaRPr lang="fr-FR" sz="1100" dirty="0">
              <a:solidFill>
                <a:schemeClr val="tx1">
                  <a:lumMod val="75000"/>
                  <a:lumOff val="25000"/>
                </a:schemeClr>
              </a:solidFill>
              <a:cs typeface="Calibri"/>
            </a:endParaRPr>
          </a:p>
          <a:p>
            <a:r>
              <a:rPr lang="en-US" sz="1100" b="1" i="1" dirty="0">
                <a:solidFill>
                  <a:srgbClr val="000000"/>
                </a:solidFill>
                <a:cs typeface="Calibri"/>
              </a:rPr>
              <a:t>COMPAGNY NAME | 20XX – 20XX - Job Title</a:t>
            </a:r>
            <a:endParaRPr lang="fr-FR" sz="1100" i="1" dirty="0">
              <a:solidFill>
                <a:schemeClr val="bg1">
                  <a:lumMod val="50000"/>
                </a:schemeClr>
              </a:solidFill>
              <a:cs typeface="Calibri"/>
            </a:endParaRPr>
          </a:p>
          <a:p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Lorem ipsum dolor sit amet, consectetur adipiscing elit. Quisque pulvinar sit amet turpis ut consequat. Lorem ipsum dolor sit amet, consectetur adipiscing elit. Quisque pulvinar sit amet </a:t>
            </a:r>
            <a:r>
              <a:rPr lang="fr-FR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turpis</a:t>
            </a:r>
            <a:r>
              <a:rPr lang="fr-FR" sz="1100" dirty="0">
                <a:solidFill>
                  <a:schemeClr val="tx1">
                    <a:lumMod val="75000"/>
                    <a:lumOff val="25000"/>
                  </a:schemeClr>
                </a:solidFill>
                <a:cs typeface="Calibri"/>
              </a:rPr>
              <a:t> ut. </a:t>
            </a:r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endParaRPr lang="fr-FR" sz="1100" b="1" dirty="0">
              <a:latin typeface="Arial"/>
              <a:ea typeface="Calibri"/>
              <a:cs typeface="Times New Roman"/>
            </a:endParaRPr>
          </a:p>
          <a:p>
            <a:pPr>
              <a:lnSpc>
                <a:spcPct val="115000"/>
              </a:lnSpc>
            </a:pPr>
            <a:endParaRPr lang="fr-FR" sz="1100" dirty="0">
              <a:solidFill>
                <a:schemeClr val="tx1"/>
              </a:solidFill>
              <a:ea typeface="Calibri"/>
              <a:cs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121798" y="4834781"/>
            <a:ext cx="2567216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>
            <a:spAutoFit/>
          </a:bodyPr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WORK EXPERIENCE</a:t>
            </a:r>
          </a:p>
        </p:txBody>
      </p:sp>
      <p:sp>
        <p:nvSpPr>
          <p:cNvPr id="150" name="Rectangle 149"/>
          <p:cNvSpPr/>
          <p:nvPr/>
        </p:nvSpPr>
        <p:spPr>
          <a:xfrm>
            <a:off x="121798" y="8322597"/>
            <a:ext cx="2352887" cy="377541"/>
          </a:xfrm>
          <a:prstGeom prst="rect">
            <a:avLst/>
          </a:prstGeom>
          <a:solidFill>
            <a:srgbClr val="0094C8"/>
          </a:solidFill>
        </p:spPr>
        <p:txBody>
          <a:bodyPr wrap="square" lIns="99569" tIns="49785" rIns="99569" bIns="49785"/>
          <a:lstStyle/>
          <a:p>
            <a:r>
              <a:rPr lang="en-PH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ACHIEVEMENTS</a:t>
            </a:r>
          </a:p>
        </p:txBody>
      </p:sp>
      <p:sp>
        <p:nvSpPr>
          <p:cNvPr id="356" name="Rectangle 355"/>
          <p:cNvSpPr/>
          <p:nvPr/>
        </p:nvSpPr>
        <p:spPr>
          <a:xfrm>
            <a:off x="2448640" y="409519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JOHN DOE</a:t>
            </a:r>
          </a:p>
        </p:txBody>
      </p:sp>
      <p:sp>
        <p:nvSpPr>
          <p:cNvPr id="357" name="Rectangle 356"/>
          <p:cNvSpPr/>
          <p:nvPr/>
        </p:nvSpPr>
        <p:spPr>
          <a:xfrm>
            <a:off x="2448640" y="988512"/>
            <a:ext cx="4936337" cy="57899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b="1" spc="327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Job Title</a:t>
            </a:r>
          </a:p>
        </p:txBody>
      </p:sp>
      <p:sp>
        <p:nvSpPr>
          <p:cNvPr id="358" name="Rounded Rectangle 357"/>
          <p:cNvSpPr/>
          <p:nvPr/>
        </p:nvSpPr>
        <p:spPr>
          <a:xfrm>
            <a:off x="4475948" y="2383439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ABOUT ME</a:t>
            </a:r>
          </a:p>
        </p:txBody>
      </p:sp>
      <p:sp>
        <p:nvSpPr>
          <p:cNvPr id="359" name="Rectangle 358"/>
          <p:cNvSpPr/>
          <p:nvPr/>
        </p:nvSpPr>
        <p:spPr>
          <a:xfrm>
            <a:off x="4748277" y="4929514"/>
            <a:ext cx="2542242" cy="969111"/>
          </a:xfrm>
          <a:prstGeom prst="rect">
            <a:avLst/>
          </a:prstGeom>
          <a:noFill/>
        </p:spPr>
        <p:txBody>
          <a:bodyPr wrap="square" lIns="0" tIns="0" rIns="0" bIns="0"/>
          <a:lstStyle/>
          <a:p>
            <a:pPr>
              <a:lnSpc>
                <a:spcPct val="115000"/>
              </a:lnSpc>
              <a:spcAft>
                <a:spcPts val="1089"/>
              </a:spcAft>
            </a:pPr>
            <a:r>
              <a:rPr lang="fr-FR" sz="1100" dirty="0">
                <a:solidFill>
                  <a:srgbClr val="FFFFFF"/>
                </a:solidFill>
                <a:latin typeface="Arial"/>
                <a:cs typeface="Arial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</a:p>
        </p:txBody>
      </p:sp>
      <p:sp>
        <p:nvSpPr>
          <p:cNvPr id="360" name="Rounded Rectangle 359"/>
          <p:cNvSpPr/>
          <p:nvPr/>
        </p:nvSpPr>
        <p:spPr>
          <a:xfrm>
            <a:off x="4475948" y="6465351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HARD SKILLS</a:t>
            </a:r>
          </a:p>
        </p:txBody>
      </p:sp>
      <p:sp>
        <p:nvSpPr>
          <p:cNvPr id="361" name="Rectangle 360"/>
          <p:cNvSpPr/>
          <p:nvPr/>
        </p:nvSpPr>
        <p:spPr>
          <a:xfrm>
            <a:off x="4515117" y="6910416"/>
            <a:ext cx="1633683" cy="122597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ILLUSTRATOR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PICTURE SHOP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COREL DRAW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DREAMWEAVER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HTML/CSS3</a:t>
            </a:r>
          </a:p>
        </p:txBody>
      </p:sp>
      <p:sp>
        <p:nvSpPr>
          <p:cNvPr id="362" name="Rounded Rectangle 361"/>
          <p:cNvSpPr/>
          <p:nvPr/>
        </p:nvSpPr>
        <p:spPr>
          <a:xfrm>
            <a:off x="4475948" y="8243133"/>
            <a:ext cx="2968495" cy="298015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1300" dirty="0">
                <a:latin typeface="Arial" pitchFamily="34" charset="0"/>
                <a:cs typeface="Arial" pitchFamily="34" charset="0"/>
              </a:rPr>
              <a:t>SOFT SKILLS</a:t>
            </a:r>
            <a:endParaRPr lang="en-PH" sz="13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3" name="Rectangle 362"/>
          <p:cNvSpPr/>
          <p:nvPr/>
        </p:nvSpPr>
        <p:spPr>
          <a:xfrm>
            <a:off x="4515117" y="8692427"/>
            <a:ext cx="1633683" cy="122597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  <a:p>
            <a:pPr>
              <a:spcAft>
                <a:spcPts val="544"/>
              </a:spcAft>
            </a:pPr>
            <a:r>
              <a:rPr lang="fr-FR" sz="1100" b="1" dirty="0">
                <a:solidFill>
                  <a:schemeClr val="bg1"/>
                </a:solidFill>
                <a:latin typeface="Arial"/>
                <a:ea typeface="Calibri"/>
                <a:cs typeface="Times New Roman"/>
              </a:rPr>
              <a:t>LOREM IPSUM</a:t>
            </a:r>
          </a:p>
        </p:txBody>
      </p:sp>
      <p:pic>
        <p:nvPicPr>
          <p:cNvPr id="364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6809" y="2933064"/>
            <a:ext cx="343688" cy="32982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5" name="Rectangle 364"/>
          <p:cNvSpPr/>
          <p:nvPr/>
        </p:nvSpPr>
        <p:spPr>
          <a:xfrm>
            <a:off x="5505494" y="2882047"/>
            <a:ext cx="1848898" cy="439097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GB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12 Regent Street Y200 New-York, NY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6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323" y="3578596"/>
            <a:ext cx="353839" cy="3395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7" name="Rectangle 366"/>
          <p:cNvSpPr/>
          <p:nvPr/>
        </p:nvSpPr>
        <p:spPr>
          <a:xfrm>
            <a:off x="5505494" y="3615501"/>
            <a:ext cx="1848898" cy="269819"/>
          </a:xfrm>
          <a:prstGeom prst="rect">
            <a:avLst/>
          </a:prstGeom>
        </p:spPr>
        <p:txBody>
          <a:bodyPr wrap="square" lIns="99569" tIns="49785" rIns="99569" bIns="49785"/>
          <a:lstStyle/>
          <a:p>
            <a:r>
              <a:rPr lang="en-PH" sz="1100" dirty="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111 </a:t>
            </a:r>
            <a:r>
              <a:rPr lang="en-PH" sz="1100">
                <a:solidFill>
                  <a:srgbClr val="FFFFFF"/>
                </a:solidFill>
                <a:latin typeface="Arial" pitchFamily="34" charset="0"/>
                <a:cs typeface="Arial" pitchFamily="34" charset="0"/>
              </a:rPr>
              <a:t>222 333</a:t>
            </a:r>
            <a:endParaRPr lang="en-PH" sz="11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68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3838" y="4149021"/>
            <a:ext cx="519296" cy="49835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69" name="Rectangle 368"/>
          <p:cNvSpPr/>
          <p:nvPr/>
        </p:nvSpPr>
        <p:spPr>
          <a:xfrm>
            <a:off x="5505493" y="4265317"/>
            <a:ext cx="1848897" cy="269819"/>
          </a:xfrm>
          <a:prstGeom prst="rect">
            <a:avLst/>
          </a:prstGeom>
        </p:spPr>
        <p:txBody>
          <a:bodyPr wrap="square" lIns="99569" tIns="49785" rIns="99569" bIns="49785">
            <a:spAutoFit/>
          </a:bodyPr>
          <a:lstStyle/>
          <a:p>
            <a:r>
              <a:rPr lang="en-PH" sz="11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mail@mail.com</a:t>
            </a:r>
          </a:p>
        </p:txBody>
      </p:sp>
      <p:grpSp>
        <p:nvGrpSpPr>
          <p:cNvPr id="370" name="Group 369"/>
          <p:cNvGrpSpPr/>
          <p:nvPr/>
        </p:nvGrpSpPr>
        <p:grpSpPr>
          <a:xfrm>
            <a:off x="6185709" y="698341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71" name="Oval 47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2" name="Oval 47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3" name="Oval 47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4" name="Oval 47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78" name="Oval 47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0" name="Oval 479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6185709" y="722144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2" name="Oval 481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3" name="Oval 482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4" name="Oval 483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5" name="Oval 484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6" name="Oval 485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87" name="Oval 486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88" name="Group 487"/>
          <p:cNvGrpSpPr/>
          <p:nvPr/>
        </p:nvGrpSpPr>
        <p:grpSpPr>
          <a:xfrm>
            <a:off x="6185709" y="745947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89" name="Oval 488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0" name="Oval 489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1" name="Oval 490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2" name="Oval 491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3" name="Oval 492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4" name="Oval 493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495" name="Group 494"/>
          <p:cNvGrpSpPr/>
          <p:nvPr/>
        </p:nvGrpSpPr>
        <p:grpSpPr>
          <a:xfrm>
            <a:off x="6185709" y="769751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496" name="Oval 495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7" name="Oval 496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8" name="Oval 497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499" name="Oval 498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0" name="Oval 499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1" name="Oval 500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2" name="Group 501"/>
          <p:cNvGrpSpPr/>
          <p:nvPr/>
        </p:nvGrpSpPr>
        <p:grpSpPr>
          <a:xfrm>
            <a:off x="6185709" y="7935541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03" name="Oval 502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4" name="Oval 503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5" name="Oval 504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6" name="Oval 505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7" name="Oval 506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08" name="Oval 507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09" name="Group 508"/>
          <p:cNvGrpSpPr/>
          <p:nvPr/>
        </p:nvGrpSpPr>
        <p:grpSpPr>
          <a:xfrm>
            <a:off x="6185709" y="877763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0" name="Oval 509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1" name="Oval 510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2" name="Oval 511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3" name="Oval 512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4" name="Oval 513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5" name="Oval 514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16" name="Group 515"/>
          <p:cNvGrpSpPr/>
          <p:nvPr/>
        </p:nvGrpSpPr>
        <p:grpSpPr>
          <a:xfrm>
            <a:off x="6185709" y="9015664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17" name="Oval 516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8" name="Oval 517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19" name="Oval 518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0" name="Oval 519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1" name="Oval 520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2" name="Oval 521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23" name="Group 522"/>
          <p:cNvGrpSpPr/>
          <p:nvPr/>
        </p:nvGrpSpPr>
        <p:grpSpPr>
          <a:xfrm>
            <a:off x="6185709" y="9253697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24" name="Oval 523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5" name="Oval 524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6" name="Oval 525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7" name="Oval 526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8" name="Oval 527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29" name="Oval 528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0" name="Group 529"/>
          <p:cNvGrpSpPr/>
          <p:nvPr/>
        </p:nvGrpSpPr>
        <p:grpSpPr>
          <a:xfrm>
            <a:off x="6185709" y="9491730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1" name="Oval 530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2" name="Oval 531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3" name="Oval 532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4" name="Oval 533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5" name="Oval 534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6" name="Oval 535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grpSp>
        <p:nvGrpSpPr>
          <p:cNvPr id="537" name="Group 536"/>
          <p:cNvGrpSpPr/>
          <p:nvPr/>
        </p:nvGrpSpPr>
        <p:grpSpPr>
          <a:xfrm>
            <a:off x="6185709" y="9729762"/>
            <a:ext cx="944407" cy="98696"/>
            <a:chOff x="1413487" y="6334119"/>
            <a:chExt cx="989095" cy="91440"/>
          </a:xfrm>
          <a:solidFill>
            <a:schemeClr val="bg1"/>
          </a:solidFill>
        </p:grpSpPr>
        <p:sp>
          <p:nvSpPr>
            <p:cNvPr id="538" name="Oval 537"/>
            <p:cNvSpPr/>
            <p:nvPr/>
          </p:nvSpPr>
          <p:spPr>
            <a:xfrm>
              <a:off x="1772549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39" name="Oval 538"/>
            <p:cNvSpPr/>
            <p:nvPr/>
          </p:nvSpPr>
          <p:spPr>
            <a:xfrm>
              <a:off x="2131611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0" name="Oval 539"/>
            <p:cNvSpPr/>
            <p:nvPr/>
          </p:nvSpPr>
          <p:spPr>
            <a:xfrm>
              <a:off x="1952080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1" name="Oval 540"/>
            <p:cNvSpPr/>
            <p:nvPr/>
          </p:nvSpPr>
          <p:spPr>
            <a:xfrm>
              <a:off x="2311142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2" name="Oval 541"/>
            <p:cNvSpPr/>
            <p:nvPr/>
          </p:nvSpPr>
          <p:spPr>
            <a:xfrm>
              <a:off x="1593018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  <p:sp>
          <p:nvSpPr>
            <p:cNvPr id="543" name="Oval 542"/>
            <p:cNvSpPr/>
            <p:nvPr/>
          </p:nvSpPr>
          <p:spPr>
            <a:xfrm>
              <a:off x="1413487" y="6334119"/>
              <a:ext cx="91440" cy="91440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>
                <a:solidFill>
                  <a:schemeClr val="tx1"/>
                </a:solidFill>
              </a:endParaRPr>
            </a:p>
          </p:txBody>
        </p:sp>
      </p:grpSp>
      <p:cxnSp>
        <p:nvCxnSpPr>
          <p:cNvPr id="14" name="Straight Connector 13"/>
          <p:cNvCxnSpPr/>
          <p:nvPr/>
        </p:nvCxnSpPr>
        <p:spPr>
          <a:xfrm>
            <a:off x="4587873" y="2681454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4" name="Straight Connector 543"/>
          <p:cNvCxnSpPr/>
          <p:nvPr/>
        </p:nvCxnSpPr>
        <p:spPr>
          <a:xfrm>
            <a:off x="4587873" y="6763366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5" name="Straight Connector 544"/>
          <p:cNvCxnSpPr/>
          <p:nvPr/>
        </p:nvCxnSpPr>
        <p:spPr>
          <a:xfrm>
            <a:off x="4587873" y="8541148"/>
            <a:ext cx="2766519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245648" y="120795"/>
            <a:ext cx="2443366" cy="167775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9569" tIns="49785" rIns="99569" bIns="49785" rtlCol="0" anchor="ctr"/>
          <a:lstStyle/>
          <a:p>
            <a:pPr algn="ctr"/>
            <a:r>
              <a:rPr lang="en-PH" sz="2600" dirty="0">
                <a:solidFill>
                  <a:schemeClr val="tx1"/>
                </a:solidFill>
              </a:rPr>
              <a:t>YOUR PICTURE</a:t>
            </a:r>
          </a:p>
        </p:txBody>
      </p:sp>
      <p:cxnSp>
        <p:nvCxnSpPr>
          <p:cNvPr id="3" name="Straight Connector 2"/>
          <p:cNvCxnSpPr>
            <a:cxnSpLocks/>
            <a:stCxn id="144" idx="3"/>
          </p:cNvCxnSpPr>
          <p:nvPr/>
        </p:nvCxnSpPr>
        <p:spPr>
          <a:xfrm>
            <a:off x="2689014" y="5023552"/>
            <a:ext cx="1650406" cy="10549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2448640" y="8544663"/>
            <a:ext cx="1774826" cy="0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>
            <a:stCxn id="18" idx="3"/>
          </p:cNvCxnSpPr>
          <p:nvPr/>
        </p:nvCxnSpPr>
        <p:spPr>
          <a:xfrm>
            <a:off x="2474685" y="2224685"/>
            <a:ext cx="1748781" cy="10548"/>
          </a:xfrm>
          <a:prstGeom prst="line">
            <a:avLst/>
          </a:prstGeom>
          <a:ln>
            <a:solidFill>
              <a:srgbClr val="0094C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39323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346</Words>
  <Application>Microsoft Office PowerPoint</Application>
  <PresentationFormat>Custom</PresentationFormat>
  <Paragraphs>45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7</cp:revision>
  <dcterms:created xsi:type="dcterms:W3CDTF">2015-07-01T20:18:19Z</dcterms:created>
  <dcterms:modified xsi:type="dcterms:W3CDTF">2020-12-06T18:59:34Z</dcterms:modified>
</cp:coreProperties>
</file>