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2928B-4D94-3C4A-9587-5F19B4BA804E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70A11-3832-9243-86FB-72619B75E48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5974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01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3637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00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98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61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96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31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159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997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368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824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CB595-9C45-1643-9127-1A6640323B34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2224F-862E-144C-9A11-AC36A89969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12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owchart: Delay 19"/>
          <p:cNvSpPr/>
          <p:nvPr/>
        </p:nvSpPr>
        <p:spPr>
          <a:xfrm rot="16200000">
            <a:off x="1634751" y="4760538"/>
            <a:ext cx="8769296" cy="3086902"/>
          </a:xfrm>
          <a:prstGeom prst="rect">
            <a:avLst/>
          </a:prstGeom>
          <a:solidFill>
            <a:srgbClr val="009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7562850" cy="191934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>
              <a:solidFill>
                <a:schemeClr val="bg1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121799" y="2511156"/>
            <a:ext cx="4217621" cy="2131867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52" name="Text Box 189"/>
          <p:cNvSpPr txBox="1"/>
          <p:nvPr/>
        </p:nvSpPr>
        <p:spPr>
          <a:xfrm>
            <a:off x="90037" y="8826980"/>
            <a:ext cx="4284862" cy="16928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| 20XX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 elit. In faucibus aliquet faucibus. Aenean dapibus justo diam, a rutrum elit.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| 20XX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 elit. In faucibus aliquet faucibus. Aenean dapibus justo diam, a rutrum elit.  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1798" y="2035914"/>
            <a:ext cx="2352887" cy="377541"/>
          </a:xfrm>
          <a:prstGeom prst="rect">
            <a:avLst/>
          </a:prstGeom>
          <a:solidFill>
            <a:srgbClr val="0094C8"/>
          </a:solidFill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EDUCATION</a:t>
            </a:r>
          </a:p>
        </p:txBody>
      </p:sp>
      <p:sp>
        <p:nvSpPr>
          <p:cNvPr id="148" name="Text Box 189"/>
          <p:cNvSpPr txBox="1"/>
          <p:nvPr/>
        </p:nvSpPr>
        <p:spPr>
          <a:xfrm>
            <a:off x="90037" y="5363519"/>
            <a:ext cx="4284862" cy="239619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ut.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121798" y="4834781"/>
            <a:ext cx="2567216" cy="377541"/>
          </a:xfrm>
          <a:prstGeom prst="rect">
            <a:avLst/>
          </a:prstGeom>
          <a:solidFill>
            <a:srgbClr val="0094C8"/>
          </a:solidFill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WORK EXPERIENCE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121798" y="8322597"/>
            <a:ext cx="2352887" cy="377541"/>
          </a:xfrm>
          <a:prstGeom prst="rect">
            <a:avLst/>
          </a:prstGeom>
          <a:solidFill>
            <a:srgbClr val="0094C8"/>
          </a:solidFill>
        </p:spPr>
        <p:txBody>
          <a:bodyPr wrap="square" lIns="99569" tIns="49785" rIns="99569" bIns="49785"/>
          <a:lstStyle/>
          <a:p>
            <a:r>
              <a:rPr lang="en-P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ACHIEVEMENTS</a:t>
            </a:r>
          </a:p>
        </p:txBody>
      </p:sp>
      <p:sp>
        <p:nvSpPr>
          <p:cNvPr id="356" name="Rectangle 355"/>
          <p:cNvSpPr/>
          <p:nvPr/>
        </p:nvSpPr>
        <p:spPr>
          <a:xfrm>
            <a:off x="2448640" y="409519"/>
            <a:ext cx="4936337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4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JOHN DOE</a:t>
            </a:r>
          </a:p>
        </p:txBody>
      </p:sp>
      <p:sp>
        <p:nvSpPr>
          <p:cNvPr id="357" name="Rectangle 356"/>
          <p:cNvSpPr/>
          <p:nvPr/>
        </p:nvSpPr>
        <p:spPr>
          <a:xfrm>
            <a:off x="2448640" y="988512"/>
            <a:ext cx="4936337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6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Job Title</a:t>
            </a:r>
          </a:p>
        </p:txBody>
      </p:sp>
      <p:sp>
        <p:nvSpPr>
          <p:cNvPr id="358" name="Rounded Rectangle 357"/>
          <p:cNvSpPr/>
          <p:nvPr/>
        </p:nvSpPr>
        <p:spPr>
          <a:xfrm>
            <a:off x="4475948" y="2383439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ABOUT ME</a:t>
            </a:r>
          </a:p>
        </p:txBody>
      </p:sp>
      <p:sp>
        <p:nvSpPr>
          <p:cNvPr id="359" name="Rectangle 358"/>
          <p:cNvSpPr/>
          <p:nvPr/>
        </p:nvSpPr>
        <p:spPr>
          <a:xfrm>
            <a:off x="4748277" y="4929514"/>
            <a:ext cx="2542242" cy="969111"/>
          </a:xfrm>
          <a:prstGeom prst="rect">
            <a:avLst/>
          </a:prstGeom>
          <a:noFill/>
        </p:spPr>
        <p:txBody>
          <a:bodyPr wrap="square" lIns="0" tIns="0" rIns="0" bIns="0"/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360" name="Rounded Rectangle 359"/>
          <p:cNvSpPr/>
          <p:nvPr/>
        </p:nvSpPr>
        <p:spPr>
          <a:xfrm>
            <a:off x="4475948" y="6465351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HARD SKILLS</a:t>
            </a:r>
          </a:p>
        </p:txBody>
      </p:sp>
      <p:sp>
        <p:nvSpPr>
          <p:cNvPr id="361" name="Rectangle 360"/>
          <p:cNvSpPr/>
          <p:nvPr/>
        </p:nvSpPr>
        <p:spPr>
          <a:xfrm>
            <a:off x="4515117" y="6910416"/>
            <a:ext cx="1633683" cy="122597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PICTURE 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362" name="Rounded Rectangle 361"/>
          <p:cNvSpPr/>
          <p:nvPr/>
        </p:nvSpPr>
        <p:spPr>
          <a:xfrm>
            <a:off x="4475948" y="8243133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SOFT SKILLS</a:t>
            </a:r>
            <a:endParaRPr lang="en-PH" sz="13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3" name="Rectangle 362"/>
          <p:cNvSpPr/>
          <p:nvPr/>
        </p:nvSpPr>
        <p:spPr>
          <a:xfrm>
            <a:off x="4515117" y="8692427"/>
            <a:ext cx="1633683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pic>
        <p:nvPicPr>
          <p:cNvPr id="364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809" y="2933064"/>
            <a:ext cx="343688" cy="329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5" name="Rectangle 364"/>
          <p:cNvSpPr/>
          <p:nvPr/>
        </p:nvSpPr>
        <p:spPr>
          <a:xfrm>
            <a:off x="5505494" y="2882047"/>
            <a:ext cx="1848898" cy="439097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GB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12 Regent Street Y200 New-York, NY</a:t>
            </a:r>
            <a:endParaRPr lang="en-PH" sz="11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66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323" y="3578596"/>
            <a:ext cx="353839" cy="3395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7" name="Rectangle 366"/>
          <p:cNvSpPr/>
          <p:nvPr/>
        </p:nvSpPr>
        <p:spPr>
          <a:xfrm>
            <a:off x="5505494" y="3615501"/>
            <a:ext cx="1848898" cy="26981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111 </a:t>
            </a:r>
            <a:r>
              <a:rPr lang="en-PH" sz="110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222 333</a:t>
            </a:r>
            <a:endParaRPr lang="en-PH" sz="11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68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838" y="4149021"/>
            <a:ext cx="519296" cy="498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9" name="Rectangle 368"/>
          <p:cNvSpPr/>
          <p:nvPr/>
        </p:nvSpPr>
        <p:spPr>
          <a:xfrm>
            <a:off x="5505493" y="4265317"/>
            <a:ext cx="1848897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grpSp>
        <p:nvGrpSpPr>
          <p:cNvPr id="370" name="Group 369"/>
          <p:cNvGrpSpPr/>
          <p:nvPr/>
        </p:nvGrpSpPr>
        <p:grpSpPr>
          <a:xfrm>
            <a:off x="6185709" y="6983411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71" name="Oval 470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2" name="Oval 471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3" name="Oval 472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4" name="Oval 473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8" name="Oval 477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0" name="Oval 479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81" name="Group 480"/>
          <p:cNvGrpSpPr/>
          <p:nvPr/>
        </p:nvGrpSpPr>
        <p:grpSpPr>
          <a:xfrm>
            <a:off x="6185709" y="7221444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82" name="Oval 481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3" name="Oval 48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4" name="Oval 48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5" name="Oval 48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6" name="Oval 485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7" name="Oval 48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88" name="Group 487"/>
          <p:cNvGrpSpPr/>
          <p:nvPr/>
        </p:nvGrpSpPr>
        <p:grpSpPr>
          <a:xfrm>
            <a:off x="6185709" y="7459477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89" name="Oval 48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0" name="Oval 489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1" name="Oval 490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2" name="Oval 491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3" name="Oval 49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4" name="Oval 4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95" name="Group 494"/>
          <p:cNvGrpSpPr/>
          <p:nvPr/>
        </p:nvGrpSpPr>
        <p:grpSpPr>
          <a:xfrm>
            <a:off x="6185709" y="7697510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96" name="Oval 4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7" name="Oval 4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8" name="Oval 4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9" name="Oval 4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0" name="Oval 4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1" name="Oval 50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02" name="Group 501"/>
          <p:cNvGrpSpPr/>
          <p:nvPr/>
        </p:nvGrpSpPr>
        <p:grpSpPr>
          <a:xfrm>
            <a:off x="6185709" y="7935541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03" name="Oval 50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4" name="Oval 50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5" name="Oval 50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6" name="Oval 50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7" name="Oval 506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8" name="Oval 507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6185709" y="8777632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10" name="Oval 50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1" name="Oval 510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2" name="Oval 511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3" name="Oval 512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4" name="Oval 5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5" name="Oval 51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16" name="Group 515"/>
          <p:cNvGrpSpPr/>
          <p:nvPr/>
        </p:nvGrpSpPr>
        <p:grpSpPr>
          <a:xfrm>
            <a:off x="6185709" y="9015664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17" name="Oval 51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8" name="Oval 51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9" name="Oval 51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0" name="Oval 51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1" name="Oval 52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2" name="Oval 52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23" name="Group 522"/>
          <p:cNvGrpSpPr/>
          <p:nvPr/>
        </p:nvGrpSpPr>
        <p:grpSpPr>
          <a:xfrm>
            <a:off x="6185709" y="9253697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24" name="Oval 52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5" name="Oval 52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6" name="Oval 52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7" name="Oval 52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8" name="Oval 527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9" name="Oval 528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30" name="Group 529"/>
          <p:cNvGrpSpPr/>
          <p:nvPr/>
        </p:nvGrpSpPr>
        <p:grpSpPr>
          <a:xfrm>
            <a:off x="6185709" y="9491730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31" name="Oval 530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2" name="Oval 531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3" name="Oval 532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4" name="Oval 533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5" name="Oval 53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6" name="Oval 53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37" name="Group 536"/>
          <p:cNvGrpSpPr/>
          <p:nvPr/>
        </p:nvGrpSpPr>
        <p:grpSpPr>
          <a:xfrm>
            <a:off x="6185709" y="9729762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38" name="Oval 53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9" name="Oval 53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0" name="Oval 53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1" name="Oval 54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2" name="Oval 54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3" name="Oval 54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cxnSp>
        <p:nvCxnSpPr>
          <p:cNvPr id="14" name="Straight Connector 13"/>
          <p:cNvCxnSpPr/>
          <p:nvPr/>
        </p:nvCxnSpPr>
        <p:spPr>
          <a:xfrm>
            <a:off x="4587873" y="2681454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/>
          <p:nvPr/>
        </p:nvCxnSpPr>
        <p:spPr>
          <a:xfrm>
            <a:off x="4587873" y="6763366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Straight Connector 544"/>
          <p:cNvCxnSpPr/>
          <p:nvPr/>
        </p:nvCxnSpPr>
        <p:spPr>
          <a:xfrm>
            <a:off x="4587873" y="8541148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45648" y="120795"/>
            <a:ext cx="2443366" cy="1677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600" dirty="0">
                <a:solidFill>
                  <a:schemeClr val="tx1"/>
                </a:solidFill>
              </a:rPr>
              <a:t>YOUR PICTURE</a:t>
            </a:r>
          </a:p>
        </p:txBody>
      </p:sp>
      <p:cxnSp>
        <p:nvCxnSpPr>
          <p:cNvPr id="3" name="Straight Connector 2"/>
          <p:cNvCxnSpPr>
            <a:cxnSpLocks/>
            <a:stCxn id="144" idx="3"/>
          </p:cNvCxnSpPr>
          <p:nvPr/>
        </p:nvCxnSpPr>
        <p:spPr>
          <a:xfrm>
            <a:off x="2689014" y="5023552"/>
            <a:ext cx="1650406" cy="10549"/>
          </a:xfrm>
          <a:prstGeom prst="line">
            <a:avLst/>
          </a:prstGeom>
          <a:ln>
            <a:solidFill>
              <a:srgbClr val="0094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448640" y="8544663"/>
            <a:ext cx="1774826" cy="0"/>
          </a:xfrm>
          <a:prstGeom prst="line">
            <a:avLst/>
          </a:prstGeom>
          <a:ln>
            <a:solidFill>
              <a:srgbClr val="0094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18" idx="3"/>
          </p:cNvCxnSpPr>
          <p:nvPr/>
        </p:nvCxnSpPr>
        <p:spPr>
          <a:xfrm>
            <a:off x="2474685" y="2224685"/>
            <a:ext cx="1748781" cy="10548"/>
          </a:xfrm>
          <a:prstGeom prst="line">
            <a:avLst/>
          </a:prstGeom>
          <a:ln>
            <a:solidFill>
              <a:srgbClr val="0094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9323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</Words>
  <Application>Microsoft Office PowerPoint</Application>
  <PresentationFormat>Custom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7</cp:revision>
  <dcterms:created xsi:type="dcterms:W3CDTF">2015-07-01T20:18:19Z</dcterms:created>
  <dcterms:modified xsi:type="dcterms:W3CDTF">2020-12-06T18:59:34Z</dcterms:modified>
</cp:coreProperties>
</file>