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C68-6E50-1E40-A322-EF5752BF5A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A85D5-AFA4-2846-8435-D6DB8F096A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9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00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0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69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9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68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5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44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85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8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84F7-8BCA-0E4E-BCBD-94289A0E224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7A20-51D6-1947-8503-1E7C98B1A0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57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0138" y="391294"/>
            <a:ext cx="5462712" cy="11376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53549" y="514532"/>
            <a:ext cx="5085217" cy="923101"/>
            <a:chOff x="3398506" y="157894"/>
            <a:chExt cx="3256294" cy="855236"/>
          </a:xfrm>
        </p:grpSpPr>
        <p:sp>
          <p:nvSpPr>
            <p:cNvPr id="69" name="Rectangle 68"/>
            <p:cNvSpPr/>
            <p:nvPr/>
          </p:nvSpPr>
          <p:spPr>
            <a:xfrm>
              <a:off x="3398506" y="15789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3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JOHN DOE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98506" y="47670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500" b="1" spc="327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Job Title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207453" y="189736"/>
            <a:ext cx="1892685" cy="154072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YOUR PICTURE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873488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847224" y="2303618"/>
            <a:ext cx="3547563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588900" y="4604099"/>
            <a:ext cx="4023343" cy="377541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3732276" y="5093084"/>
            <a:ext cx="3662511" cy="23961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588899" y="8634185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3732276" y="8996582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ABOUT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774443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04683" y="595249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33952" y="6397556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828418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762256"/>
            <a:ext cx="2400138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12 Regent Street</a:t>
            </a:r>
            <a:b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Y200 New-York, NY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111 </a:t>
            </a:r>
            <a:r>
              <a:rPr lang="en-PH" sz="11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222 333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4682" y="6250505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79414" y="647055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79414" y="670572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79414" y="694090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79414" y="7176078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79414" y="7411253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005147" y="250295"/>
            <a:ext cx="5557703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954728" y="1698301"/>
            <a:ext cx="5608122" cy="3555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1" y="10423083"/>
            <a:ext cx="7562850" cy="26555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0" y="10320274"/>
            <a:ext cx="7562850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719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2015-07-01T20:20:13Z</dcterms:created>
  <dcterms:modified xsi:type="dcterms:W3CDTF">2020-12-06T18:59:41Z</dcterms:modified>
</cp:coreProperties>
</file>