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3132" y="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87C68-6E50-1E40-A322-EF5752BF5A8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FA85D5-AFA4-2846-8435-D6DB8F096A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8992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5C8A8-16CE-4878-B592-0936399FE911}" type="slidenum">
              <a:rPr lang="en-PH" smtClean="0"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3250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8001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8034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2306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1692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4098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7684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1351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449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4858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081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736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684F7-8BCA-0E4E-BCBD-94289A0E224D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57A20-51D6-1947-8503-1E7C98B1A03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6577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3576895" cy="1068863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/>
              <a:t>       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2100138" y="391294"/>
            <a:ext cx="5462712" cy="113761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>
              <a:solidFill>
                <a:schemeClr val="bg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253549" y="514532"/>
            <a:ext cx="5085217" cy="923101"/>
            <a:chOff x="3398506" y="157894"/>
            <a:chExt cx="3256294" cy="855236"/>
          </a:xfrm>
        </p:grpSpPr>
        <p:sp>
          <p:nvSpPr>
            <p:cNvPr id="69" name="Rectangle 68"/>
            <p:cNvSpPr/>
            <p:nvPr/>
          </p:nvSpPr>
          <p:spPr>
            <a:xfrm>
              <a:off x="3398506" y="157894"/>
              <a:ext cx="3256294" cy="5364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PH" sz="36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JOHN DOE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3398506" y="476704"/>
              <a:ext cx="3256294" cy="5364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PH" sz="1500" b="1" spc="327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Job Title</a:t>
              </a:r>
            </a:p>
          </p:txBody>
        </p:sp>
      </p:grpSp>
      <p:sp>
        <p:nvSpPr>
          <p:cNvPr id="17" name="Rounded Rectangle 16"/>
          <p:cNvSpPr/>
          <p:nvPr/>
        </p:nvSpPr>
        <p:spPr>
          <a:xfrm>
            <a:off x="207453" y="189736"/>
            <a:ext cx="1892685" cy="1540724"/>
          </a:xfrm>
          <a:prstGeom prst="round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>
                <a:solidFill>
                  <a:schemeClr val="tx1"/>
                </a:solidFill>
              </a:rPr>
              <a:t>YOUR PICTURE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588900" y="1873488"/>
            <a:ext cx="1781305" cy="377541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en-PH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EDUCATION</a:t>
            </a:r>
          </a:p>
        </p:txBody>
      </p:sp>
      <p:sp>
        <p:nvSpPr>
          <p:cNvPr id="143" name="Rectangle 142"/>
          <p:cNvSpPr/>
          <p:nvPr/>
        </p:nvSpPr>
        <p:spPr>
          <a:xfrm>
            <a:off x="3847224" y="2303618"/>
            <a:ext cx="3547563" cy="2131867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DEGREE | 20XX – 20XX</a:t>
            </a:r>
          </a:p>
          <a:p>
            <a:r>
              <a:rPr lang="fr-FR" sz="1100" dirty="0">
                <a:solidFill>
                  <a:srgbClr val="404040"/>
                </a:solidFill>
                <a:effectLst/>
                <a:latin typeface="+mn-lt"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DEGREE | 20XX – 20XX</a:t>
            </a:r>
          </a:p>
          <a:p>
            <a:r>
              <a:rPr lang="fr-FR" sz="1100" dirty="0">
                <a:solidFill>
                  <a:srgbClr val="404040"/>
                </a:solidFill>
                <a:effectLst/>
                <a:latin typeface="+mn-lt"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DEGREE | 20XX – 20XX</a:t>
            </a:r>
          </a:p>
          <a:p>
            <a:r>
              <a:rPr lang="fr-FR" sz="1100" dirty="0">
                <a:solidFill>
                  <a:srgbClr val="404040"/>
                </a:solidFill>
                <a:effectLst/>
                <a:latin typeface="+mn-lt"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3588900" y="4604099"/>
            <a:ext cx="4023343" cy="377541"/>
          </a:xfrm>
          <a:prstGeom prst="rect">
            <a:avLst/>
          </a:prstGeom>
        </p:spPr>
        <p:txBody>
          <a:bodyPr wrap="none" lIns="99569" tIns="49785" rIns="99569" bIns="49785"/>
          <a:lstStyle/>
          <a:p>
            <a:r>
              <a:rPr lang="en-PH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WORK EXPERIENCE</a:t>
            </a:r>
          </a:p>
        </p:txBody>
      </p:sp>
      <p:sp>
        <p:nvSpPr>
          <p:cNvPr id="148" name="Text Box 189"/>
          <p:cNvSpPr txBox="1"/>
          <p:nvPr/>
        </p:nvSpPr>
        <p:spPr>
          <a:xfrm>
            <a:off x="3732276" y="5093084"/>
            <a:ext cx="3662511" cy="239619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3588899" y="8634185"/>
            <a:ext cx="1781305" cy="377541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en-PH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LANGUAGES</a:t>
            </a:r>
          </a:p>
        </p:txBody>
      </p:sp>
      <p:sp>
        <p:nvSpPr>
          <p:cNvPr id="152" name="Text Box 189"/>
          <p:cNvSpPr txBox="1"/>
          <p:nvPr/>
        </p:nvSpPr>
        <p:spPr>
          <a:xfrm>
            <a:off x="3732276" y="8996582"/>
            <a:ext cx="3662511" cy="99016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French: read, written, spoken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Deutch: read, written, spoken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Spanish: read, written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84032" y="2226941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500" b="1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ABOUT ME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13300" y="4686129"/>
            <a:ext cx="3055164" cy="774443"/>
          </a:xfrm>
          <a:prstGeom prst="rect">
            <a:avLst/>
          </a:prstGeom>
          <a:noFill/>
        </p:spPr>
        <p:txBody>
          <a:bodyPr wrap="square" lIns="0" tIns="0" rIns="0" bIns="0"/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104683" y="5952491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500" b="1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HARD SKILLS</a:t>
            </a:r>
          </a:p>
        </p:txBody>
      </p:sp>
      <p:sp>
        <p:nvSpPr>
          <p:cNvPr id="81" name="Rectangle 80"/>
          <p:cNvSpPr/>
          <p:nvPr/>
        </p:nvSpPr>
        <p:spPr>
          <a:xfrm>
            <a:off x="233952" y="6397556"/>
            <a:ext cx="1886837" cy="1225979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PICTURE 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HTML/CSS3</a:t>
            </a:r>
          </a:p>
        </p:txBody>
      </p:sp>
      <p:sp>
        <p:nvSpPr>
          <p:cNvPr id="115" name="Rounded Rectangle 114"/>
          <p:cNvSpPr/>
          <p:nvPr/>
        </p:nvSpPr>
        <p:spPr>
          <a:xfrm>
            <a:off x="84032" y="8096469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500" b="1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SOFT SKILLS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213301" y="8545763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</p:txBody>
      </p:sp>
      <p:pic>
        <p:nvPicPr>
          <p:cNvPr id="85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53" y="2828418"/>
            <a:ext cx="336985" cy="3298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6" name="Rectangle 85"/>
          <p:cNvSpPr/>
          <p:nvPr/>
        </p:nvSpPr>
        <p:spPr>
          <a:xfrm>
            <a:off x="1008380" y="2762256"/>
            <a:ext cx="2400138" cy="269819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en-GB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12 Regent Street</a:t>
            </a:r>
            <a:br>
              <a:rPr lang="en-GB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</a:br>
            <a:r>
              <a:rPr lang="en-GB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Y200 New-York, NY</a:t>
            </a:r>
            <a:endParaRPr lang="en-PH" sz="11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7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54" y="3358638"/>
            <a:ext cx="346937" cy="3395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8" name="Rectangle 87"/>
          <p:cNvSpPr/>
          <p:nvPr/>
        </p:nvSpPr>
        <p:spPr>
          <a:xfrm>
            <a:off x="1008381" y="3312226"/>
            <a:ext cx="2400138" cy="269819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111 </a:t>
            </a:r>
            <a:r>
              <a:rPr lang="en-PH" sz="110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222 333</a:t>
            </a:r>
            <a:endParaRPr lang="en-PH" sz="11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9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54" y="3905857"/>
            <a:ext cx="509167" cy="4983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0" name="Rectangle 89"/>
          <p:cNvSpPr/>
          <p:nvPr/>
        </p:nvSpPr>
        <p:spPr>
          <a:xfrm>
            <a:off x="1008381" y="4029228"/>
            <a:ext cx="2400137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mail@mail.com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84031" y="2524955"/>
            <a:ext cx="3357414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104682" y="6250505"/>
            <a:ext cx="3306995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84031" y="8423449"/>
            <a:ext cx="3357414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1579414" y="6470551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0" name="Oval 9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3" name="Oval 7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4" name="Oval 7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5" name="Oval 7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6" name="Oval 7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8" name="Oval 7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9" name="Oval 7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80" name="Oval 7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84" name="Oval 8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1" name="Oval 9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1579414" y="6705726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93" name="Oval 9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4" name="Oval 9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5" name="Oval 9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6" name="Oval 9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7" name="Oval 9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8" name="Oval 9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9" name="Oval 9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00" name="Oval 9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14" name="Oval 11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16" name="Oval 1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1579414" y="6940902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34" name="Oval 13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5" name="Oval 13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6" name="Oval 13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7" name="Oval 13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8" name="Oval 13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9" name="Oval 13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40" name="Oval 13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41" name="Oval 14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42" name="Oval 141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46" name="Oval 14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1579414" y="7176078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49" name="Oval 148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3" name="Oval 15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4" name="Oval 15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5" name="Oval 15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6" name="Oval 15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7" name="Oval 156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8" name="Oval 157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9" name="Oval 158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0" name="Oval 159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1" name="Oval 16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62" name="Group 161"/>
          <p:cNvGrpSpPr/>
          <p:nvPr/>
        </p:nvGrpSpPr>
        <p:grpSpPr>
          <a:xfrm>
            <a:off x="1579414" y="7411253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63" name="Oval 16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4" name="Oval 16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5" name="Oval 16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6" name="Oval 16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7" name="Oval 16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8" name="Oval 16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9" name="Oval 16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0" name="Oval 16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1" name="Oval 170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2" name="Oval 171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73" name="Group 172"/>
          <p:cNvGrpSpPr/>
          <p:nvPr/>
        </p:nvGrpSpPr>
        <p:grpSpPr>
          <a:xfrm>
            <a:off x="1558763" y="8597445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74" name="Oval 17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5" name="Oval 17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6" name="Oval 17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7" name="Oval 17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8" name="Oval 17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9" name="Oval 17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0" name="Oval 17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1" name="Oval 18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2" name="Oval 181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3" name="Oval 182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84" name="Group 183"/>
          <p:cNvGrpSpPr/>
          <p:nvPr/>
        </p:nvGrpSpPr>
        <p:grpSpPr>
          <a:xfrm>
            <a:off x="1558763" y="8832620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85" name="Oval 184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6" name="Oval 185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7" name="Oval 186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8" name="Oval 187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9" name="Oval 188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0" name="Oval 189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1" name="Oval 190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2" name="Oval 191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3" name="Oval 192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4" name="Oval 193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95" name="Group 194"/>
          <p:cNvGrpSpPr/>
          <p:nvPr/>
        </p:nvGrpSpPr>
        <p:grpSpPr>
          <a:xfrm>
            <a:off x="1558763" y="9067796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96" name="Oval 195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7" name="Oval 196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8" name="Oval 197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9" name="Oval 198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0" name="Oval 199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1" name="Oval 200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2" name="Oval 201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3" name="Oval 202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4" name="Oval 20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5" name="Oval 204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206" name="Group 205"/>
          <p:cNvGrpSpPr/>
          <p:nvPr/>
        </p:nvGrpSpPr>
        <p:grpSpPr>
          <a:xfrm>
            <a:off x="1558763" y="9302972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207" name="Oval 206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8" name="Oval 207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9" name="Oval 208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0" name="Oval 209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1" name="Oval 210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2" name="Oval 211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3" name="Oval 212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4" name="Oval 213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5" name="Oval 214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6" name="Oval 2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217" name="Group 216"/>
          <p:cNvGrpSpPr/>
          <p:nvPr/>
        </p:nvGrpSpPr>
        <p:grpSpPr>
          <a:xfrm>
            <a:off x="1558763" y="9538147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218" name="Oval 217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9" name="Oval 218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0" name="Oval 219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1" name="Oval 220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2" name="Oval 221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3" name="Oval 222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4" name="Oval 223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5" name="Oval 224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6" name="Oval 225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7" name="Oval 226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cxnSp>
        <p:nvCxnSpPr>
          <p:cNvPr id="7" name="Straight Connector 6"/>
          <p:cNvCxnSpPr/>
          <p:nvPr/>
        </p:nvCxnSpPr>
        <p:spPr>
          <a:xfrm>
            <a:off x="2005147" y="250295"/>
            <a:ext cx="5557703" cy="0"/>
          </a:xfrm>
          <a:prstGeom prst="line">
            <a:avLst/>
          </a:prstGeom>
          <a:ln w="4762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/>
          <p:nvPr/>
        </p:nvCxnSpPr>
        <p:spPr>
          <a:xfrm>
            <a:off x="1954728" y="1698301"/>
            <a:ext cx="5608122" cy="3555"/>
          </a:xfrm>
          <a:prstGeom prst="line">
            <a:avLst/>
          </a:prstGeom>
          <a:ln w="4762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Rectangle 228"/>
          <p:cNvSpPr/>
          <p:nvPr/>
        </p:nvSpPr>
        <p:spPr>
          <a:xfrm>
            <a:off x="1" y="10423083"/>
            <a:ext cx="7562850" cy="26555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>
              <a:solidFill>
                <a:schemeClr val="bg1"/>
              </a:solidFill>
            </a:endParaRPr>
          </a:p>
        </p:txBody>
      </p:sp>
      <p:cxnSp>
        <p:nvCxnSpPr>
          <p:cNvPr id="230" name="Straight Connector 229"/>
          <p:cNvCxnSpPr/>
          <p:nvPr/>
        </p:nvCxnSpPr>
        <p:spPr>
          <a:xfrm>
            <a:off x="0" y="10320274"/>
            <a:ext cx="7562850" cy="0"/>
          </a:xfrm>
          <a:prstGeom prst="line">
            <a:avLst/>
          </a:prstGeom>
          <a:ln w="4762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61719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312</Words>
  <Application>Microsoft Office PowerPoint</Application>
  <PresentationFormat>Custom</PresentationFormat>
  <Paragraphs>45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8</cp:revision>
  <dcterms:created xsi:type="dcterms:W3CDTF">2015-07-01T20:20:13Z</dcterms:created>
  <dcterms:modified xsi:type="dcterms:W3CDTF">2020-12-06T18:59:41Z</dcterms:modified>
</cp:coreProperties>
</file>