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9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8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4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1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71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5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48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0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D9E-0A21-F547-A857-45F9FF6DD3E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690B-4EFB-0C4F-AA5C-79DBE040C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1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3272" y="313714"/>
            <a:ext cx="6853283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John DOE | Professional Title</a:t>
            </a:r>
            <a:endParaRPr lang="fr-FR" sz="2800" b="1" dirty="0">
              <a:latin typeface="+mj-lt"/>
              <a:cs typeface="Time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9339" y="1017263"/>
            <a:ext cx="6980633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Email: name@mail.com | Ph: 111 </a:t>
            </a:r>
            <a:r>
              <a:rPr lang="fr-FR" sz="1400">
                <a:solidFill>
                  <a:schemeClr val="tx1">
                    <a:lumMod val="50000"/>
                    <a:lumOff val="50000"/>
                  </a:schemeClr>
                </a:solidFill>
              </a:rPr>
              <a:t>222 333 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| Adr: 12 Regent Street Y200 New-York, NY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49886"/>
              </p:ext>
            </p:extLst>
          </p:nvPr>
        </p:nvGraphicFramePr>
        <p:xfrm>
          <a:off x="309339" y="1559885"/>
          <a:ext cx="6807216" cy="826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Titlle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Titlle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Titlle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LANGUAGES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French: read, written, spoken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Deutch: professional level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Spanish: mother-tongue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352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11</cp:revision>
  <dcterms:created xsi:type="dcterms:W3CDTF">2015-06-24T14:19:20Z</dcterms:created>
  <dcterms:modified xsi:type="dcterms:W3CDTF">2020-12-06T18:55:24Z</dcterms:modified>
</cp:coreProperties>
</file>