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4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3E806-806F-B445-AB9B-408A309C256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0A75B-B45A-BB44-9C97-FE9888B19D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15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30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2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60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84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77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15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58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53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93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30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83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63DD9-4C2D-1942-B3F6-BB1310D5A2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3F91-4B0A-EE4F-A7E6-B179A466EA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63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18" Type="http://schemas.microsoft.com/office/2007/relationships/hdphoto" Target="../media/hdphoto8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microsoft.com/office/2007/relationships/hdphoto" Target="../media/hdphoto7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614453" cy="27135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6" name="Rectangle 15"/>
          <p:cNvSpPr/>
          <p:nvPr/>
        </p:nvSpPr>
        <p:spPr>
          <a:xfrm>
            <a:off x="0" y="9957731"/>
            <a:ext cx="7562850" cy="73090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grpSp>
        <p:nvGrpSpPr>
          <p:cNvPr id="4" name="Group 3"/>
          <p:cNvGrpSpPr/>
          <p:nvPr/>
        </p:nvGrpSpPr>
        <p:grpSpPr>
          <a:xfrm>
            <a:off x="246863" y="10074009"/>
            <a:ext cx="7069125" cy="498351"/>
            <a:chOff x="187809" y="2642164"/>
            <a:chExt cx="6410290" cy="461713"/>
          </a:xfrm>
        </p:grpSpPr>
        <p:pic>
          <p:nvPicPr>
            <p:cNvPr id="164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5" name="Rectangle 164"/>
            <p:cNvSpPr/>
            <p:nvPr/>
          </p:nvSpPr>
          <p:spPr>
            <a:xfrm>
              <a:off x="499379" y="2796076"/>
              <a:ext cx="2624820" cy="156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GB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12 Regent Street Y200 New-York, NY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6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677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7" name="Rectangle 166"/>
            <p:cNvSpPr/>
            <p:nvPr/>
          </p:nvSpPr>
          <p:spPr>
            <a:xfrm>
              <a:off x="3551805" y="2749910"/>
              <a:ext cx="116520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111 222 333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8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9" name="Rectangle 168"/>
            <p:cNvSpPr/>
            <p:nvPr/>
          </p:nvSpPr>
          <p:spPr>
            <a:xfrm>
              <a:off x="5428586" y="2749910"/>
              <a:ext cx="116951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796691" y="2928165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9" name="Rectangle 98"/>
          <p:cNvSpPr/>
          <p:nvPr/>
        </p:nvSpPr>
        <p:spPr>
          <a:xfrm>
            <a:off x="3757881" y="6164021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8" name="Rectangle 97"/>
          <p:cNvSpPr/>
          <p:nvPr/>
        </p:nvSpPr>
        <p:spPr>
          <a:xfrm>
            <a:off x="3757881" y="824907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7" name="Rectangle 96"/>
          <p:cNvSpPr/>
          <p:nvPr/>
        </p:nvSpPr>
        <p:spPr>
          <a:xfrm>
            <a:off x="132051" y="824907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5" name="Rectangle 94"/>
          <p:cNvSpPr/>
          <p:nvPr/>
        </p:nvSpPr>
        <p:spPr>
          <a:xfrm>
            <a:off x="132051" y="6150485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5" name="Rectangle 14"/>
          <p:cNvSpPr/>
          <p:nvPr/>
        </p:nvSpPr>
        <p:spPr>
          <a:xfrm>
            <a:off x="132051" y="2928165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7" name="Rectangle 76"/>
          <p:cNvSpPr/>
          <p:nvPr/>
        </p:nvSpPr>
        <p:spPr>
          <a:xfrm>
            <a:off x="2268855" y="1473381"/>
            <a:ext cx="3025140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Job Title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61974" y="1939308"/>
            <a:ext cx="6265114" cy="385105"/>
          </a:xfrm>
          <a:prstGeom prst="rect">
            <a:avLst/>
          </a:prstGeom>
          <a:noFill/>
        </p:spPr>
        <p:txBody>
          <a:bodyPr wrap="square" lIns="0" tIns="0" rIns="0" bIns="0"/>
          <a:lstStyle/>
          <a:p>
            <a:pPr algn="ctr">
              <a:lnSpc>
                <a:spcPct val="115000"/>
              </a:lnSpc>
              <a:spcAft>
                <a:spcPts val="1089"/>
              </a:spcAft>
            </a:pP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70099" y="2934714"/>
            <a:ext cx="1504875" cy="362152"/>
          </a:xfrm>
          <a:prstGeom prst="rect">
            <a:avLst/>
          </a:prstGeom>
        </p:spPr>
        <p:txBody>
          <a:bodyPr wrap="none" lIns="99569" tIns="49785" rIns="99569" bIns="49785"/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pic>
        <p:nvPicPr>
          <p:cNvPr id="90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2" y="2928165"/>
            <a:ext cx="385318" cy="3771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/>
          <p:cNvSpPr/>
          <p:nvPr/>
        </p:nvSpPr>
        <p:spPr>
          <a:xfrm>
            <a:off x="132051" y="3448172"/>
            <a:ext cx="3397279" cy="2131867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192647" y="2934714"/>
            <a:ext cx="2358725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WORK EXPERIENCE</a:t>
            </a:r>
          </a:p>
        </p:txBody>
      </p:sp>
      <p:pic>
        <p:nvPicPr>
          <p:cNvPr id="103" name="Picture 3" descr="C:\Users\ikkinallego\Downloads\boc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622" y="2950007"/>
            <a:ext cx="334025" cy="3269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Text Box 189"/>
          <p:cNvSpPr txBox="1"/>
          <p:nvPr/>
        </p:nvSpPr>
        <p:spPr>
          <a:xfrm>
            <a:off x="3654565" y="3469410"/>
            <a:ext cx="3824254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70098" y="6136361"/>
            <a:ext cx="3421807" cy="3654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HARD SKILLS</a:t>
            </a:r>
          </a:p>
        </p:txBody>
      </p:sp>
      <p:pic>
        <p:nvPicPr>
          <p:cNvPr id="110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23" y="6185974"/>
            <a:ext cx="319295" cy="312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Rectangle 110"/>
          <p:cNvSpPr/>
          <p:nvPr/>
        </p:nvSpPr>
        <p:spPr>
          <a:xfrm>
            <a:off x="207112" y="6733273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729812" y="681146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29812" y="70449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6" name="Rectangle 1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9812" y="72783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729812" y="75118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729812" y="774530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4192646" y="6136361"/>
            <a:ext cx="3421807" cy="3654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pic>
        <p:nvPicPr>
          <p:cNvPr id="130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894" y="6185974"/>
            <a:ext cx="319295" cy="312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Rectangle 130"/>
          <p:cNvSpPr/>
          <p:nvPr/>
        </p:nvSpPr>
        <p:spPr>
          <a:xfrm>
            <a:off x="3796691" y="673327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70098" y="8254932"/>
            <a:ext cx="3421807" cy="3654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ACHIEVEMENTS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1" name="Picture 2" descr="C:\Users\ikkinallego\Downloads\award52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18" y="8265232"/>
            <a:ext cx="352306" cy="3448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Text Box 189"/>
          <p:cNvSpPr txBox="1"/>
          <p:nvPr/>
        </p:nvSpPr>
        <p:spPr>
          <a:xfrm>
            <a:off x="115533" y="8765497"/>
            <a:ext cx="3528528" cy="105535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20XX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20XX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192646" y="8238776"/>
            <a:ext cx="3421807" cy="3654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LANGUAGES</a:t>
            </a:r>
          </a:p>
        </p:txBody>
      </p:sp>
      <p:sp>
        <p:nvSpPr>
          <p:cNvPr id="159" name="Text Box 189"/>
          <p:cNvSpPr txBox="1"/>
          <p:nvPr/>
        </p:nvSpPr>
        <p:spPr>
          <a:xfrm>
            <a:off x="3757881" y="8765498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en-PH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254139"/>
            <a:ext cx="7614453" cy="3385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JOHN DOE</a:t>
            </a:r>
          </a:p>
        </p:txBody>
      </p:sp>
      <p:grpSp>
        <p:nvGrpSpPr>
          <p:cNvPr id="105" name="Group 104"/>
          <p:cNvGrpSpPr/>
          <p:nvPr/>
        </p:nvGrpSpPr>
        <p:grpSpPr>
          <a:xfrm>
            <a:off x="5462059" y="681146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7" name="Rectangle 10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462059" y="70449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53" name="Rectangle 1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5462059" y="72783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61" name="Rectangle 16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5462059" y="75118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0" name="Rectangle 16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5462059" y="774530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3" name="Rectangle 17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pic>
        <p:nvPicPr>
          <p:cNvPr id="3074" name="Picture 2" descr="C:\Users\ikkinallego\Downloads\talk1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304" y="8269089"/>
            <a:ext cx="358885" cy="351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82878" y="162779"/>
            <a:ext cx="1848697" cy="109135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YOUR</a:t>
            </a:r>
          </a:p>
          <a:p>
            <a:pPr algn="ctr"/>
            <a:r>
              <a:rPr lang="en-PH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6008224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7</cp:revision>
  <dcterms:created xsi:type="dcterms:W3CDTF">2015-07-01T20:23:14Z</dcterms:created>
  <dcterms:modified xsi:type="dcterms:W3CDTF">2020-12-06T18:59:52Z</dcterms:modified>
</cp:coreProperties>
</file>