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483759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350018" y="5085076"/>
            <a:ext cx="1212834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908736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7" name="Straight Connector 150"/>
          <p:cNvCxnSpPr>
            <a:cxnSpLocks/>
            <a:stCxn id="16" idx="3"/>
          </p:cNvCxnSpPr>
          <p:nvPr/>
        </p:nvCxnSpPr>
        <p:spPr>
          <a:xfrm>
            <a:off x="5736923" y="9257114"/>
            <a:ext cx="180689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/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Doe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2015-07-03T12:55:42Z</dcterms:created>
  <dcterms:modified xsi:type="dcterms:W3CDTF">2020-12-06T19:00:11Z</dcterms:modified>
</cp:coreProperties>
</file>