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436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3576895" cy="106886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/>
              <a:t>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3847225" y="2116056"/>
            <a:ext cx="1781305" cy="377541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EDUCATION</a:t>
            </a:r>
          </a:p>
        </p:txBody>
      </p:sp>
      <p:cxnSp>
        <p:nvCxnSpPr>
          <p:cNvPr id="9" name="Straight Connector 19"/>
          <p:cNvCxnSpPr>
            <a:stCxn id="8" idx="3"/>
          </p:cNvCxnSpPr>
          <p:nvPr/>
        </p:nvCxnSpPr>
        <p:spPr>
          <a:xfrm>
            <a:off x="5628530" y="2304827"/>
            <a:ext cx="1915286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828190" y="2546186"/>
            <a:ext cx="3547563" cy="2131867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66259" y="4896305"/>
            <a:ext cx="2650471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>
                <a:solidFill>
                  <a:srgbClr val="4F6228"/>
                </a:solidFill>
                <a:latin typeface="Arial" pitchFamily="34" charset="0"/>
                <a:cs typeface="Arial" pitchFamily="34" charset="0"/>
              </a:rPr>
              <a:t>WORK EXPRERIENCE</a:t>
            </a:r>
          </a:p>
        </p:txBody>
      </p:sp>
      <p:cxnSp>
        <p:nvCxnSpPr>
          <p:cNvPr id="13" name="Straight Connector 144"/>
          <p:cNvCxnSpPr>
            <a:stCxn id="12" idx="3"/>
          </p:cNvCxnSpPr>
          <p:nvPr/>
        </p:nvCxnSpPr>
        <p:spPr>
          <a:xfrm>
            <a:off x="6516730" y="5085076"/>
            <a:ext cx="1046122" cy="10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189"/>
          <p:cNvSpPr txBox="1"/>
          <p:nvPr/>
        </p:nvSpPr>
        <p:spPr>
          <a:xfrm>
            <a:off x="3732275" y="5385291"/>
            <a:ext cx="3830576" cy="339544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28186" y="9068343"/>
            <a:ext cx="1800343" cy="377541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b="1" dirty="0">
                <a:solidFill>
                  <a:srgbClr val="4F6228"/>
                </a:solidFill>
                <a:latin typeface="Arial" pitchFamily="34" charset="0"/>
                <a:cs typeface="Arial" pitchFamily="34" charset="0"/>
              </a:rPr>
              <a:t>LANGUAGES</a:t>
            </a:r>
          </a:p>
        </p:txBody>
      </p:sp>
      <p:cxnSp>
        <p:nvCxnSpPr>
          <p:cNvPr id="17" name="Straight Connector 150"/>
          <p:cNvCxnSpPr>
            <a:cxnSpLocks/>
            <a:stCxn id="16" idx="3"/>
          </p:cNvCxnSpPr>
          <p:nvPr/>
        </p:nvCxnSpPr>
        <p:spPr>
          <a:xfrm>
            <a:off x="5628529" y="9257114"/>
            <a:ext cx="1915287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189"/>
          <p:cNvSpPr txBox="1"/>
          <p:nvPr/>
        </p:nvSpPr>
        <p:spPr>
          <a:xfrm>
            <a:off x="3847223" y="9430741"/>
            <a:ext cx="3528528" cy="95222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French: read, written, spoken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Deutch: read, written, spoken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Spanish: read, written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21" name="Rounded Rectangle 76"/>
          <p:cNvSpPr/>
          <p:nvPr/>
        </p:nvSpPr>
        <p:spPr>
          <a:xfrm>
            <a:off x="471291" y="6785000"/>
            <a:ext cx="2689013" cy="298015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HARD SKILLS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03228" y="7230064"/>
            <a:ext cx="1886837" cy="122597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PICTURE 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23" name="Group 81"/>
          <p:cNvGrpSpPr/>
          <p:nvPr/>
        </p:nvGrpSpPr>
        <p:grpSpPr>
          <a:xfrm>
            <a:off x="1825927" y="730826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4" name="Rectangle 2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101"/>
          <p:cNvGrpSpPr/>
          <p:nvPr/>
        </p:nvGrpSpPr>
        <p:grpSpPr>
          <a:xfrm>
            <a:off x="1825927" y="754781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7" name="Rectangle 2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104"/>
          <p:cNvGrpSpPr/>
          <p:nvPr/>
        </p:nvGrpSpPr>
        <p:grpSpPr>
          <a:xfrm>
            <a:off x="1825927" y="778735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0" name="Rectangle 2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Group 107"/>
          <p:cNvGrpSpPr/>
          <p:nvPr/>
        </p:nvGrpSpPr>
        <p:grpSpPr>
          <a:xfrm>
            <a:off x="1825927" y="802690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3" name="Rectangle 3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Group 110"/>
          <p:cNvGrpSpPr/>
          <p:nvPr/>
        </p:nvGrpSpPr>
        <p:grpSpPr>
          <a:xfrm>
            <a:off x="1825927" y="826645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6" name="Rectangle 3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sp>
        <p:nvSpPr>
          <p:cNvPr id="38" name="Rounded Rectangle 114"/>
          <p:cNvSpPr/>
          <p:nvPr/>
        </p:nvSpPr>
        <p:spPr>
          <a:xfrm>
            <a:off x="471291" y="8562781"/>
            <a:ext cx="2689013" cy="298015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SOFT SKILLS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03228" y="9012075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40" name="Group 117"/>
          <p:cNvGrpSpPr/>
          <p:nvPr/>
        </p:nvGrpSpPr>
        <p:grpSpPr>
          <a:xfrm>
            <a:off x="1825927" y="9090271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1" name="Rectangle 4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3" name="Group 120"/>
          <p:cNvGrpSpPr/>
          <p:nvPr/>
        </p:nvGrpSpPr>
        <p:grpSpPr>
          <a:xfrm>
            <a:off x="1825927" y="932982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4" name="Rectangle 4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6" name="Group 123"/>
          <p:cNvGrpSpPr/>
          <p:nvPr/>
        </p:nvGrpSpPr>
        <p:grpSpPr>
          <a:xfrm>
            <a:off x="1825927" y="956937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7" name="Rectangle 4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9" name="Group 126"/>
          <p:cNvGrpSpPr/>
          <p:nvPr/>
        </p:nvGrpSpPr>
        <p:grpSpPr>
          <a:xfrm>
            <a:off x="1825927" y="980891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0" name="Rectangle 4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Group 129"/>
          <p:cNvGrpSpPr/>
          <p:nvPr/>
        </p:nvGrpSpPr>
        <p:grpSpPr>
          <a:xfrm>
            <a:off x="1825927" y="1004846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3" name="Rectangle 5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55" name="Group 23"/>
          <p:cNvGrpSpPr/>
          <p:nvPr/>
        </p:nvGrpSpPr>
        <p:grpSpPr>
          <a:xfrm>
            <a:off x="426043" y="3655613"/>
            <a:ext cx="2659010" cy="2735402"/>
            <a:chOff x="166004" y="6785645"/>
            <a:chExt cx="2411193" cy="2534299"/>
          </a:xfrm>
        </p:grpSpPr>
        <p:pic>
          <p:nvPicPr>
            <p:cNvPr id="56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8811" y="6785645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" name="Rectangle 56"/>
            <p:cNvSpPr/>
            <p:nvPr/>
          </p:nvSpPr>
          <p:spPr>
            <a:xfrm>
              <a:off x="166004" y="7144710"/>
              <a:ext cx="2411193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10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12 Regent Street Y200 New-York, NY</a:t>
              </a:r>
              <a:endPara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58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9786" y="7701278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Rectangle 58"/>
            <p:cNvSpPr/>
            <p:nvPr/>
          </p:nvSpPr>
          <p:spPr>
            <a:xfrm>
              <a:off x="166004" y="8088138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111 222 333</a:t>
              </a:r>
              <a:endPara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0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0744" y="8560580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Rectangle 60"/>
            <p:cNvSpPr/>
            <p:nvPr/>
          </p:nvSpPr>
          <p:spPr>
            <a:xfrm>
              <a:off x="166004" y="9073723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64" name="Прямоугольный треугольник 15"/>
          <p:cNvSpPr/>
          <p:nvPr/>
        </p:nvSpPr>
        <p:spPr>
          <a:xfrm flipV="1">
            <a:off x="0" y="10220"/>
            <a:ext cx="7562850" cy="1800200"/>
          </a:xfrm>
          <a:prstGeom prst="rt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5" name="Прямоугольник 47"/>
          <p:cNvSpPr/>
          <p:nvPr/>
        </p:nvSpPr>
        <p:spPr>
          <a:xfrm>
            <a:off x="-603448" y="-2182"/>
            <a:ext cx="6912768" cy="923330"/>
          </a:xfrm>
          <a:prstGeom prst="rect">
            <a:avLst/>
          </a:prstGeom>
          <a:noFill/>
        </p:spPr>
        <p:txBody>
          <a:bodyPr wrap="square" lIns="91440" tIns="45720" rIns="91440" bIns="45720"/>
          <a:lstStyle/>
          <a:p>
            <a:pPr algn="ctr"/>
            <a:r>
              <a: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John Doe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26043" y="696819"/>
            <a:ext cx="3590969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0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Job Title</a:t>
            </a:r>
          </a:p>
        </p:txBody>
      </p:sp>
      <p:sp>
        <p:nvSpPr>
          <p:cNvPr id="67" name="Rectangle 66"/>
          <p:cNvSpPr/>
          <p:nvPr/>
        </p:nvSpPr>
        <p:spPr>
          <a:xfrm>
            <a:off x="696186" y="1810420"/>
            <a:ext cx="2259481" cy="1615851"/>
          </a:xfrm>
          <a:prstGeom prst="rect">
            <a:avLst/>
          </a:prstGeom>
          <a:pattFill prst="narVert">
            <a:fgClr>
              <a:srgbClr val="4F6228"/>
            </a:fgClr>
            <a:bgClr>
              <a:prstClr val="white"/>
            </a:bgClr>
          </a:patt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Text Box 5"/>
          <p:cNvSpPr txBox="1">
            <a:spLocks noChangeArrowheads="1"/>
          </p:cNvSpPr>
          <p:nvPr/>
        </p:nvSpPr>
        <p:spPr bwMode="auto">
          <a:xfrm>
            <a:off x="3856086" y="1119957"/>
            <a:ext cx="3544887" cy="69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dirty="0">
                <a:latin typeface="Calibri"/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</p:spTree>
    <p:extLst>
      <p:ext uri="{BB962C8B-B14F-4D97-AF65-F5344CB8AC3E}">
        <p14:creationId xmlns:p14="http://schemas.microsoft.com/office/powerpoint/2010/main" val="3314401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306</Words>
  <Application>Microsoft Office PowerPoint</Application>
  <PresentationFormat>Custom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6</cp:revision>
  <dcterms:created xsi:type="dcterms:W3CDTF">2015-07-03T12:55:42Z</dcterms:created>
  <dcterms:modified xsi:type="dcterms:W3CDTF">2020-12-06T19:00:20Z</dcterms:modified>
</cp:coreProperties>
</file>