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7562850" cy="10688638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2436" y="72"/>
      </p:cViewPr>
      <p:guideLst>
        <p:guide orient="horz" pos="3367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214" y="3320407"/>
            <a:ext cx="6428423" cy="2291129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428" y="6056895"/>
            <a:ext cx="5293995" cy="273154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66808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70213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535084" y="668040"/>
            <a:ext cx="1407530" cy="14214405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12493" y="668040"/>
            <a:ext cx="4096544" cy="1421440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6750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44734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413" y="6868441"/>
            <a:ext cx="6428423" cy="212288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413" y="4530301"/>
            <a:ext cx="6428423" cy="23381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09930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12493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190577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692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392573"/>
            <a:ext cx="3341572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143" y="3389684"/>
            <a:ext cx="3341572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823" y="2392573"/>
            <a:ext cx="3342885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823" y="3389684"/>
            <a:ext cx="3342885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17919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383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7158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5566"/>
            <a:ext cx="2488126" cy="18111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864" y="425567"/>
            <a:ext cx="4227843" cy="91224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143" y="2236697"/>
            <a:ext cx="2488126" cy="73113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44432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372" y="7482047"/>
            <a:ext cx="4537710" cy="88329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482372" y="955049"/>
            <a:ext cx="4537710" cy="641318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372" y="8365344"/>
            <a:ext cx="4537710" cy="12544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8693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494016"/>
            <a:ext cx="6806565" cy="7054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F6A27C-E2F9-C140-AA96-063441F5E1DC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974" y="9906785"/>
            <a:ext cx="2394903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200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54952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microsoft.com/office/2007/relationships/hdphoto" Target="../media/hdphoto3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microsoft.com/office/2007/relationships/hdphoto" Target="../media/hdphoto2.wdp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"/>
            <a:ext cx="3576895" cy="10688638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r>
              <a:rPr lang="en-PH" dirty="0"/>
              <a:t>          </a:t>
            </a:r>
          </a:p>
        </p:txBody>
      </p:sp>
      <p:sp>
        <p:nvSpPr>
          <p:cNvPr id="8" name="Rectangle 7"/>
          <p:cNvSpPr/>
          <p:nvPr/>
        </p:nvSpPr>
        <p:spPr>
          <a:xfrm>
            <a:off x="3847225" y="2116056"/>
            <a:ext cx="1781305" cy="377541"/>
          </a:xfrm>
          <a:prstGeom prst="rect">
            <a:avLst/>
          </a:prstGeom>
        </p:spPr>
        <p:txBody>
          <a:bodyPr wrap="square" lIns="99569" tIns="49785" rIns="99569" bIns="49785"/>
          <a:lstStyle/>
          <a:p>
            <a:r>
              <a:rPr lang="en-PH" b="1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EDUCATION</a:t>
            </a:r>
          </a:p>
        </p:txBody>
      </p:sp>
      <p:cxnSp>
        <p:nvCxnSpPr>
          <p:cNvPr id="9" name="Straight Connector 19"/>
          <p:cNvCxnSpPr>
            <a:stCxn id="8" idx="3"/>
          </p:cNvCxnSpPr>
          <p:nvPr/>
        </p:nvCxnSpPr>
        <p:spPr>
          <a:xfrm>
            <a:off x="5628530" y="2304827"/>
            <a:ext cx="1915286" cy="1054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3828190" y="2546186"/>
            <a:ext cx="3547563" cy="2131867"/>
          </a:xfrm>
          <a:prstGeom prst="rect">
            <a:avLst/>
          </a:prstGeom>
        </p:spPr>
        <p:txBody>
          <a:bodyPr wrap="square" lIns="99569" tIns="49785" rIns="99569" bIns="49785"/>
          <a:lstStyle/>
          <a:p>
            <a:r>
              <a:rPr lang="fr-FR" sz="1100" b="1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+mn-lt"/>
                <a:cs typeface="Calibri"/>
              </a:rPr>
              <a:t>DEGREE | 20XX – 20XX</a:t>
            </a:r>
          </a:p>
          <a:p>
            <a:r>
              <a:rPr lang="fr-FR" sz="1100" dirty="0">
                <a:solidFill>
                  <a:srgbClr val="404040"/>
                </a:solidFill>
                <a:effectLst/>
                <a:latin typeface="+mn-lt"/>
                <a:cs typeface="Calibri"/>
              </a:rPr>
              <a:t>Lorem ipsum dolor sit amet, consectetur adipiscing elit. Quisque pulvinar sit amet turpis ut consequat.</a:t>
            </a:r>
          </a:p>
          <a:p>
            <a:endParaRPr lang="fr-FR" sz="1100" dirty="0">
              <a:solidFill>
                <a:srgbClr val="404040"/>
              </a:solidFill>
              <a:effectLst/>
              <a:latin typeface="+mn-lt"/>
              <a:cs typeface="Calibri"/>
            </a:endParaRPr>
          </a:p>
          <a:p>
            <a:r>
              <a:rPr lang="fr-FR" sz="1100" b="1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+mn-lt"/>
                <a:cs typeface="Calibri"/>
              </a:rPr>
              <a:t>DEGREE | 20XX – 20XX</a:t>
            </a:r>
          </a:p>
          <a:p>
            <a:r>
              <a:rPr lang="fr-FR" sz="1100" dirty="0">
                <a:solidFill>
                  <a:srgbClr val="404040"/>
                </a:solidFill>
                <a:effectLst/>
                <a:latin typeface="+mn-lt"/>
                <a:cs typeface="Calibri"/>
              </a:rPr>
              <a:t>Lorem ipsum dolor sit amet, consectetur adipiscing elit. Quisque pulvinar sit amet turpis ut consequat.</a:t>
            </a:r>
          </a:p>
          <a:p>
            <a:endParaRPr lang="fr-FR" sz="1100" dirty="0">
              <a:solidFill>
                <a:srgbClr val="404040"/>
              </a:solidFill>
              <a:effectLst/>
              <a:latin typeface="+mn-lt"/>
              <a:cs typeface="Calibri"/>
            </a:endParaRPr>
          </a:p>
          <a:p>
            <a:r>
              <a:rPr lang="fr-FR" sz="1100" b="1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+mn-lt"/>
                <a:cs typeface="Calibri"/>
              </a:rPr>
              <a:t>DEGREE | 20XX – 20XX</a:t>
            </a:r>
          </a:p>
          <a:p>
            <a:r>
              <a:rPr lang="fr-FR" sz="1100" dirty="0">
                <a:solidFill>
                  <a:srgbClr val="404040"/>
                </a:solidFill>
                <a:effectLst/>
                <a:latin typeface="+mn-lt"/>
                <a:cs typeface="Calibri"/>
              </a:rPr>
              <a:t>Lorem ipsum dolor sit amet, consectetur adipiscing elit. Quisque pulvinar sit amet turpis ut consequat.</a:t>
            </a:r>
          </a:p>
          <a:p>
            <a:endParaRPr lang="fr-FR" sz="1100" dirty="0">
              <a:solidFill>
                <a:srgbClr val="404040"/>
              </a:solidFill>
              <a:effectLst/>
              <a:latin typeface="+mn-lt"/>
              <a:cs typeface="Calibri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866259" y="4896305"/>
            <a:ext cx="2650471" cy="377541"/>
          </a:xfrm>
          <a:prstGeom prst="rect">
            <a:avLst/>
          </a:prstGeom>
        </p:spPr>
        <p:txBody>
          <a:bodyPr wrap="none" lIns="99569" tIns="49785" rIns="99569" bIns="49785">
            <a:spAutoFit/>
          </a:bodyPr>
          <a:lstStyle/>
          <a:p>
            <a:r>
              <a:rPr lang="en-PH" b="1" dirty="0">
                <a:solidFill>
                  <a:srgbClr val="4F6228"/>
                </a:solidFill>
                <a:latin typeface="Arial" pitchFamily="34" charset="0"/>
                <a:cs typeface="Arial" pitchFamily="34" charset="0"/>
              </a:rPr>
              <a:t>WORK EXPRERIENCE</a:t>
            </a:r>
          </a:p>
        </p:txBody>
      </p:sp>
      <p:cxnSp>
        <p:nvCxnSpPr>
          <p:cNvPr id="13" name="Straight Connector 144"/>
          <p:cNvCxnSpPr>
            <a:stCxn id="12" idx="3"/>
          </p:cNvCxnSpPr>
          <p:nvPr/>
        </p:nvCxnSpPr>
        <p:spPr>
          <a:xfrm>
            <a:off x="6516730" y="5085076"/>
            <a:ext cx="1046122" cy="1054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 Box 189"/>
          <p:cNvSpPr txBox="1"/>
          <p:nvPr/>
        </p:nvSpPr>
        <p:spPr>
          <a:xfrm>
            <a:off x="3732275" y="5385291"/>
            <a:ext cx="3830576" cy="3395448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9569" tIns="49785" rIns="99569" bIns="49785" numCol="1" spcCol="0" rtlCol="0" fromWordArt="0" anchor="t" anchorCtr="0" forceAA="0" compatLnSpc="1">
            <a:prstTxWarp prst="textNoShape">
              <a:avLst/>
            </a:prstTxWarp>
          </a:bodyPr>
          <a:lstStyle/>
          <a:p>
            <a:r>
              <a:rPr lang="en-US" sz="1100" b="1" i="1" dirty="0">
                <a:solidFill>
                  <a:srgbClr val="000000"/>
                </a:solidFill>
                <a:cs typeface="Calibri"/>
              </a:rPr>
              <a:t>COMPAGNY NAME | 20XX – 20XX - Job Title</a:t>
            </a:r>
            <a:endParaRPr lang="fr-FR" sz="1100" i="1" dirty="0">
              <a:solidFill>
                <a:schemeClr val="bg1">
                  <a:lumMod val="50000"/>
                </a:schemeClr>
              </a:solidFill>
              <a:cs typeface="Calibri"/>
            </a:endParaRPr>
          </a:p>
          <a:p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Lorem ipsum dolor sit amet, consectetur adipiscing elit. Quisque pulvinar sit amet turpis ut consequat. Lorem ipsum dolor sit amet, consectetur adipiscing elit. Quisque pulvinar sit amet turpis ut consequat. </a:t>
            </a:r>
            <a:endParaRPr lang="fr-FR" sz="1100" b="1" dirty="0">
              <a:latin typeface="Arial"/>
              <a:ea typeface="Calibri"/>
              <a:cs typeface="Times New Roman"/>
            </a:endParaRPr>
          </a:p>
          <a:p>
            <a:endParaRPr lang="fr-FR" sz="1100" b="1" dirty="0">
              <a:latin typeface="Arial"/>
              <a:ea typeface="Calibri"/>
              <a:cs typeface="Times New Roman"/>
            </a:endParaRPr>
          </a:p>
          <a:p>
            <a:r>
              <a:rPr lang="en-US" sz="1100" b="1" i="1" dirty="0">
                <a:solidFill>
                  <a:srgbClr val="000000"/>
                </a:solidFill>
                <a:cs typeface="Calibri"/>
              </a:rPr>
              <a:t>COMPAGNY NAME | 20XX – 20XX - Job Title</a:t>
            </a:r>
            <a:endParaRPr lang="fr-FR" sz="1100" i="1" dirty="0">
              <a:solidFill>
                <a:schemeClr val="bg1">
                  <a:lumMod val="50000"/>
                </a:schemeClr>
              </a:solidFill>
              <a:cs typeface="Calibri"/>
            </a:endParaRPr>
          </a:p>
          <a:p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Lorem ipsum dolor sit amet, consectetur adipiscing elit. Quisque pulvinar sit amet turpis ut consequat. Lorem ipsum dolor sit amet, consectetur adipiscing elit. Quisque pulvinar sit amet turpis ut consequat. </a:t>
            </a:r>
            <a:endParaRPr lang="fr-FR" sz="1100" b="1" dirty="0">
              <a:latin typeface="Arial"/>
              <a:ea typeface="Calibri"/>
              <a:cs typeface="Times New Roman"/>
            </a:endParaRPr>
          </a:p>
          <a:p>
            <a:endParaRPr lang="fr-FR" sz="1100" b="1" dirty="0">
              <a:latin typeface="Arial"/>
              <a:ea typeface="Calibri"/>
              <a:cs typeface="Times New Roman"/>
            </a:endParaRPr>
          </a:p>
          <a:p>
            <a:r>
              <a:rPr lang="en-US" sz="1100" b="1" i="1" dirty="0">
                <a:solidFill>
                  <a:srgbClr val="000000"/>
                </a:solidFill>
                <a:cs typeface="Calibri"/>
              </a:rPr>
              <a:t>COMPAGNY NAME | 20XX – 20XX - Job Title</a:t>
            </a:r>
            <a:endParaRPr lang="fr-FR" sz="1100" i="1" dirty="0">
              <a:solidFill>
                <a:schemeClr val="bg1">
                  <a:lumMod val="50000"/>
                </a:schemeClr>
              </a:solidFill>
              <a:cs typeface="Calibri"/>
            </a:endParaRPr>
          </a:p>
          <a:p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Lorem ipsum dolor sit amet, consectetur adipiscing elit. Quisque pulvinar sit amet turpis ut consequat. Lorem ipsum dolor sit amet, consectetur adipiscing elit. Quisque pulvinar sit amet turpis ut consequat. </a:t>
            </a:r>
            <a:endParaRPr lang="fr-FR" sz="1100" b="1" dirty="0">
              <a:latin typeface="Arial"/>
              <a:ea typeface="Calibri"/>
              <a:cs typeface="Times New Roman"/>
            </a:endParaRPr>
          </a:p>
          <a:p>
            <a:endParaRPr lang="fr-FR" sz="1100" b="1" dirty="0">
              <a:latin typeface="Arial"/>
              <a:ea typeface="Calibri"/>
              <a:cs typeface="Times New Roman"/>
            </a:endParaRPr>
          </a:p>
          <a:p>
            <a:endParaRPr lang="fr-FR" sz="1100" b="1" dirty="0">
              <a:latin typeface="Arial"/>
              <a:ea typeface="Calibri"/>
              <a:cs typeface="Times New Roman"/>
            </a:endParaRPr>
          </a:p>
          <a:p>
            <a:pPr>
              <a:lnSpc>
                <a:spcPct val="115000"/>
              </a:lnSpc>
            </a:pPr>
            <a:endParaRPr lang="fr-FR" sz="1100" dirty="0">
              <a:solidFill>
                <a:schemeClr val="tx1"/>
              </a:solidFill>
              <a:ea typeface="Calibri"/>
              <a:cs typeface="Times New Roman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828186" y="9068343"/>
            <a:ext cx="1800343" cy="377541"/>
          </a:xfrm>
          <a:prstGeom prst="rect">
            <a:avLst/>
          </a:prstGeom>
        </p:spPr>
        <p:txBody>
          <a:bodyPr wrap="square" lIns="99569" tIns="49785" rIns="99569" bIns="49785"/>
          <a:lstStyle/>
          <a:p>
            <a:r>
              <a:rPr lang="en-PH" b="1" dirty="0">
                <a:solidFill>
                  <a:srgbClr val="4F6228"/>
                </a:solidFill>
                <a:latin typeface="Arial" pitchFamily="34" charset="0"/>
                <a:cs typeface="Arial" pitchFamily="34" charset="0"/>
              </a:rPr>
              <a:t>LANGUAGES</a:t>
            </a:r>
          </a:p>
        </p:txBody>
      </p:sp>
      <p:cxnSp>
        <p:nvCxnSpPr>
          <p:cNvPr id="17" name="Straight Connector 150"/>
          <p:cNvCxnSpPr>
            <a:cxnSpLocks/>
            <a:stCxn id="16" idx="3"/>
          </p:cNvCxnSpPr>
          <p:nvPr/>
        </p:nvCxnSpPr>
        <p:spPr>
          <a:xfrm>
            <a:off x="5628529" y="9257114"/>
            <a:ext cx="1915287" cy="1054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 Box 189"/>
          <p:cNvSpPr txBox="1"/>
          <p:nvPr/>
        </p:nvSpPr>
        <p:spPr>
          <a:xfrm>
            <a:off x="3847223" y="9430741"/>
            <a:ext cx="3528528" cy="952224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9569" tIns="49785" rIns="99569" bIns="49785" numCol="1" spcCol="0" rtlCol="0" fromWordArt="0" anchor="t" anchorCtr="0" forceAA="0" compatLnSpc="1">
            <a:prstTxWarp prst="textNoShape">
              <a:avLst/>
            </a:prstTxWarp>
          </a:bodyPr>
          <a:lstStyle/>
          <a:p>
            <a:pPr>
              <a:lnSpc>
                <a:spcPts val="1307"/>
              </a:lnSpc>
              <a:spcAft>
                <a:spcPts val="544"/>
              </a:spcAft>
            </a:pPr>
            <a:r>
              <a:rPr lang="fr-FR" sz="1100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French: read, written, spoken</a:t>
            </a:r>
          </a:p>
          <a:p>
            <a:pPr>
              <a:lnSpc>
                <a:spcPts val="1307"/>
              </a:lnSpc>
              <a:spcAft>
                <a:spcPts val="544"/>
              </a:spcAft>
            </a:pPr>
            <a:r>
              <a:rPr lang="fr-FR" sz="1100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Deutch: read, written, spoken</a:t>
            </a:r>
          </a:p>
          <a:p>
            <a:pPr>
              <a:lnSpc>
                <a:spcPts val="1307"/>
              </a:lnSpc>
              <a:spcAft>
                <a:spcPts val="544"/>
              </a:spcAft>
            </a:pPr>
            <a:r>
              <a:rPr lang="fr-FR" sz="1100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Spanish: read, written</a:t>
            </a:r>
            <a:endParaRPr lang="fr-FR" sz="1100" dirty="0">
              <a:solidFill>
                <a:schemeClr val="tx1"/>
              </a:solidFill>
              <a:ea typeface="Calibri"/>
              <a:cs typeface="Times New Roman"/>
            </a:endParaRPr>
          </a:p>
          <a:p>
            <a:pPr>
              <a:lnSpc>
                <a:spcPts val="1307"/>
              </a:lnSpc>
              <a:spcAft>
                <a:spcPts val="544"/>
              </a:spcAft>
            </a:pPr>
            <a:endParaRPr lang="fr-FR" sz="1100" dirty="0">
              <a:solidFill>
                <a:schemeClr val="tx1"/>
              </a:solidFill>
              <a:ea typeface="Calibri"/>
              <a:cs typeface="Times New Roman"/>
            </a:endParaRPr>
          </a:p>
        </p:txBody>
      </p:sp>
      <p:sp>
        <p:nvSpPr>
          <p:cNvPr id="21" name="Rounded Rectangle 76"/>
          <p:cNvSpPr/>
          <p:nvPr/>
        </p:nvSpPr>
        <p:spPr>
          <a:xfrm>
            <a:off x="471291" y="6785000"/>
            <a:ext cx="2689013" cy="298015"/>
          </a:xfrm>
          <a:prstGeom prst="roundRect">
            <a:avLst/>
          </a:prstGeom>
          <a:solidFill>
            <a:schemeClr val="accent3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r>
              <a:rPr lang="en-PH" sz="1300" dirty="0">
                <a:latin typeface="Arial" pitchFamily="34" charset="0"/>
                <a:cs typeface="Arial" pitchFamily="34" charset="0"/>
              </a:rPr>
              <a:t>HARD SKILLS</a:t>
            </a:r>
          </a:p>
        </p:txBody>
      </p:sp>
      <p:sp>
        <p:nvSpPr>
          <p:cNvPr id="22" name="Rectangle 21"/>
          <p:cNvSpPr/>
          <p:nvPr/>
        </p:nvSpPr>
        <p:spPr>
          <a:xfrm>
            <a:off x="303228" y="7230064"/>
            <a:ext cx="1886837" cy="1225979"/>
          </a:xfrm>
          <a:prstGeom prst="rect">
            <a:avLst/>
          </a:prstGeom>
        </p:spPr>
        <p:txBody>
          <a:bodyPr wrap="square" lIns="99569" tIns="49785" rIns="99569" bIns="49785"/>
          <a:lstStyle/>
          <a:p>
            <a:pPr>
              <a:spcAft>
                <a:spcPts val="544"/>
              </a:spcAft>
            </a:pPr>
            <a:r>
              <a:rPr lang="fr-FR" sz="1100" b="1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ILLUSTRATOR</a:t>
            </a:r>
          </a:p>
          <a:p>
            <a:pPr>
              <a:spcAft>
                <a:spcPts val="544"/>
              </a:spcAft>
            </a:pPr>
            <a:r>
              <a:rPr lang="fr-FR" sz="1100" b="1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PICTURE SHOP</a:t>
            </a:r>
          </a:p>
          <a:p>
            <a:pPr>
              <a:spcAft>
                <a:spcPts val="544"/>
              </a:spcAft>
            </a:pPr>
            <a:r>
              <a:rPr lang="fr-FR" sz="1100" b="1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COREL DRAW</a:t>
            </a:r>
          </a:p>
          <a:p>
            <a:pPr>
              <a:spcAft>
                <a:spcPts val="544"/>
              </a:spcAft>
            </a:pPr>
            <a:r>
              <a:rPr lang="fr-FR" sz="1100" b="1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DREAMWEAVER</a:t>
            </a:r>
          </a:p>
          <a:p>
            <a:pPr>
              <a:spcAft>
                <a:spcPts val="544"/>
              </a:spcAft>
            </a:pPr>
            <a:r>
              <a:rPr lang="fr-FR" sz="1100" b="1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HTML/CSS3</a:t>
            </a:r>
          </a:p>
        </p:txBody>
      </p:sp>
      <p:grpSp>
        <p:nvGrpSpPr>
          <p:cNvPr id="23" name="Group 81"/>
          <p:cNvGrpSpPr/>
          <p:nvPr/>
        </p:nvGrpSpPr>
        <p:grpSpPr>
          <a:xfrm>
            <a:off x="1825927" y="7308260"/>
            <a:ext cx="1334377" cy="145439"/>
            <a:chOff x="3505200" y="7559865"/>
            <a:chExt cx="1371600" cy="134747"/>
          </a:xfrm>
          <a:solidFill>
            <a:schemeClr val="bg1"/>
          </a:solidFill>
        </p:grpSpPr>
        <p:sp>
          <p:nvSpPr>
            <p:cNvPr id="24" name="Rectangle 23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bg1"/>
                </a:solidFill>
              </a:endParaRP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3505200" y="7559865"/>
              <a:ext cx="1066800" cy="134747"/>
            </a:xfrm>
            <a:prstGeom prst="rect">
              <a:avLst/>
            </a:prstGeom>
            <a:solidFill>
              <a:srgbClr val="4F622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bg1"/>
                </a:solidFill>
              </a:endParaRPr>
            </a:p>
          </p:txBody>
        </p:sp>
      </p:grpSp>
      <p:grpSp>
        <p:nvGrpSpPr>
          <p:cNvPr id="26" name="Group 101"/>
          <p:cNvGrpSpPr/>
          <p:nvPr/>
        </p:nvGrpSpPr>
        <p:grpSpPr>
          <a:xfrm>
            <a:off x="1825927" y="7547810"/>
            <a:ext cx="1334377" cy="145439"/>
            <a:chOff x="3505200" y="7559865"/>
            <a:chExt cx="1371600" cy="134747"/>
          </a:xfrm>
          <a:solidFill>
            <a:schemeClr val="bg1"/>
          </a:solidFill>
        </p:grpSpPr>
        <p:sp>
          <p:nvSpPr>
            <p:cNvPr id="27" name="Rectangle 26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bg1"/>
                </a:solidFill>
              </a:endParaRP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3505200" y="7559865"/>
              <a:ext cx="1066800" cy="134747"/>
            </a:xfrm>
            <a:prstGeom prst="rect">
              <a:avLst/>
            </a:prstGeom>
            <a:solidFill>
              <a:srgbClr val="4F622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9" name="Group 104"/>
          <p:cNvGrpSpPr/>
          <p:nvPr/>
        </p:nvGrpSpPr>
        <p:grpSpPr>
          <a:xfrm>
            <a:off x="1825927" y="7787359"/>
            <a:ext cx="1334377" cy="145439"/>
            <a:chOff x="3505200" y="7559865"/>
            <a:chExt cx="1371600" cy="134747"/>
          </a:xfrm>
          <a:solidFill>
            <a:schemeClr val="bg1"/>
          </a:solidFill>
        </p:grpSpPr>
        <p:sp>
          <p:nvSpPr>
            <p:cNvPr id="30" name="Rectangle 29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bg1"/>
                </a:solidFill>
              </a:endParaRP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3505200" y="7559865"/>
              <a:ext cx="1066800" cy="134747"/>
            </a:xfrm>
            <a:prstGeom prst="rect">
              <a:avLst/>
            </a:prstGeom>
            <a:solidFill>
              <a:srgbClr val="4F622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bg1"/>
                </a:solidFill>
              </a:endParaRPr>
            </a:p>
          </p:txBody>
        </p:sp>
      </p:grpSp>
      <p:grpSp>
        <p:nvGrpSpPr>
          <p:cNvPr id="32" name="Group 107"/>
          <p:cNvGrpSpPr/>
          <p:nvPr/>
        </p:nvGrpSpPr>
        <p:grpSpPr>
          <a:xfrm>
            <a:off x="1825927" y="8026908"/>
            <a:ext cx="1334377" cy="145439"/>
            <a:chOff x="3505200" y="7559865"/>
            <a:chExt cx="1371600" cy="134747"/>
          </a:xfrm>
          <a:solidFill>
            <a:schemeClr val="bg1"/>
          </a:solidFill>
        </p:grpSpPr>
        <p:sp>
          <p:nvSpPr>
            <p:cNvPr id="33" name="Rectangle 32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bg1"/>
                </a:solidFill>
              </a:endParaRP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3505200" y="7559865"/>
              <a:ext cx="1066800" cy="134747"/>
            </a:xfrm>
            <a:prstGeom prst="rect">
              <a:avLst/>
            </a:prstGeom>
            <a:solidFill>
              <a:srgbClr val="4F622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bg1"/>
                </a:solidFill>
              </a:endParaRPr>
            </a:p>
          </p:txBody>
        </p:sp>
      </p:grpSp>
      <p:grpSp>
        <p:nvGrpSpPr>
          <p:cNvPr id="35" name="Group 110"/>
          <p:cNvGrpSpPr/>
          <p:nvPr/>
        </p:nvGrpSpPr>
        <p:grpSpPr>
          <a:xfrm>
            <a:off x="1825927" y="8266458"/>
            <a:ext cx="1334377" cy="145439"/>
            <a:chOff x="3505200" y="7559865"/>
            <a:chExt cx="1371600" cy="134747"/>
          </a:xfrm>
          <a:solidFill>
            <a:schemeClr val="bg1"/>
          </a:solidFill>
        </p:grpSpPr>
        <p:sp>
          <p:nvSpPr>
            <p:cNvPr id="36" name="Rectangle 35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bg1"/>
                </a:solidFill>
              </a:endParaRPr>
            </a:p>
          </p:txBody>
        </p:sp>
        <p:sp>
          <p:nvSpPr>
            <p:cNvPr id="37" name="Rectangle 36"/>
            <p:cNvSpPr/>
            <p:nvPr/>
          </p:nvSpPr>
          <p:spPr>
            <a:xfrm>
              <a:off x="3505200" y="7559865"/>
              <a:ext cx="1066800" cy="134747"/>
            </a:xfrm>
            <a:prstGeom prst="rect">
              <a:avLst/>
            </a:prstGeom>
            <a:solidFill>
              <a:srgbClr val="4F622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bg1"/>
                </a:solidFill>
              </a:endParaRPr>
            </a:p>
          </p:txBody>
        </p:sp>
      </p:grpSp>
      <p:sp>
        <p:nvSpPr>
          <p:cNvPr id="38" name="Rounded Rectangle 114"/>
          <p:cNvSpPr/>
          <p:nvPr/>
        </p:nvSpPr>
        <p:spPr>
          <a:xfrm>
            <a:off x="471291" y="8562781"/>
            <a:ext cx="2689013" cy="298015"/>
          </a:xfrm>
          <a:prstGeom prst="roundRect">
            <a:avLst/>
          </a:prstGeom>
          <a:solidFill>
            <a:schemeClr val="accent3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r>
              <a:rPr lang="en-PH" sz="1300" dirty="0">
                <a:latin typeface="Arial" pitchFamily="34" charset="0"/>
                <a:cs typeface="Arial" pitchFamily="34" charset="0"/>
              </a:rPr>
              <a:t>SOFT SKILLS</a:t>
            </a:r>
          </a:p>
        </p:txBody>
      </p:sp>
      <p:sp>
        <p:nvSpPr>
          <p:cNvPr id="39" name="Rectangle 38"/>
          <p:cNvSpPr/>
          <p:nvPr/>
        </p:nvSpPr>
        <p:spPr>
          <a:xfrm>
            <a:off x="303228" y="9012075"/>
            <a:ext cx="1886837" cy="1225979"/>
          </a:xfrm>
          <a:prstGeom prst="rect">
            <a:avLst/>
          </a:prstGeom>
        </p:spPr>
        <p:txBody>
          <a:bodyPr wrap="square" lIns="99569" tIns="49785" rIns="99569" bIns="49785">
            <a:spAutoFit/>
          </a:bodyPr>
          <a:lstStyle/>
          <a:p>
            <a:pPr>
              <a:spcAft>
                <a:spcPts val="544"/>
              </a:spcAft>
            </a:pPr>
            <a:r>
              <a:rPr lang="fr-FR" sz="1100" b="1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LOREM IPSUM</a:t>
            </a:r>
          </a:p>
          <a:p>
            <a:pPr>
              <a:spcAft>
                <a:spcPts val="544"/>
              </a:spcAft>
            </a:pPr>
            <a:r>
              <a:rPr lang="fr-FR" sz="1100" b="1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LOREM IPSUM</a:t>
            </a:r>
          </a:p>
          <a:p>
            <a:pPr>
              <a:spcAft>
                <a:spcPts val="544"/>
              </a:spcAft>
            </a:pPr>
            <a:r>
              <a:rPr lang="fr-FR" sz="1100" b="1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LOREM IPSUM</a:t>
            </a:r>
          </a:p>
          <a:p>
            <a:pPr>
              <a:spcAft>
                <a:spcPts val="544"/>
              </a:spcAft>
            </a:pPr>
            <a:r>
              <a:rPr lang="fr-FR" sz="1100" b="1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LOREM IPSUM</a:t>
            </a:r>
          </a:p>
          <a:p>
            <a:pPr>
              <a:spcAft>
                <a:spcPts val="544"/>
              </a:spcAft>
            </a:pPr>
            <a:r>
              <a:rPr lang="fr-FR" sz="1100" b="1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LOREM IPSUM</a:t>
            </a:r>
          </a:p>
        </p:txBody>
      </p:sp>
      <p:grpSp>
        <p:nvGrpSpPr>
          <p:cNvPr id="40" name="Group 117"/>
          <p:cNvGrpSpPr/>
          <p:nvPr/>
        </p:nvGrpSpPr>
        <p:grpSpPr>
          <a:xfrm>
            <a:off x="1825927" y="9090271"/>
            <a:ext cx="1334377" cy="145439"/>
            <a:chOff x="3505200" y="7559865"/>
            <a:chExt cx="1371600" cy="134747"/>
          </a:xfrm>
          <a:solidFill>
            <a:schemeClr val="bg1"/>
          </a:solidFill>
        </p:grpSpPr>
        <p:sp>
          <p:nvSpPr>
            <p:cNvPr id="41" name="Rectangle 40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bg1"/>
                </a:solidFill>
              </a:endParaRPr>
            </a:p>
          </p:txBody>
        </p:sp>
        <p:sp>
          <p:nvSpPr>
            <p:cNvPr id="42" name="Rectangle 41"/>
            <p:cNvSpPr/>
            <p:nvPr/>
          </p:nvSpPr>
          <p:spPr>
            <a:xfrm>
              <a:off x="3505200" y="7559865"/>
              <a:ext cx="1066800" cy="134747"/>
            </a:xfrm>
            <a:prstGeom prst="rect">
              <a:avLst/>
            </a:prstGeom>
            <a:solidFill>
              <a:srgbClr val="4F622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bg1"/>
                </a:solidFill>
              </a:endParaRPr>
            </a:p>
          </p:txBody>
        </p:sp>
      </p:grpSp>
      <p:grpSp>
        <p:nvGrpSpPr>
          <p:cNvPr id="43" name="Group 120"/>
          <p:cNvGrpSpPr/>
          <p:nvPr/>
        </p:nvGrpSpPr>
        <p:grpSpPr>
          <a:xfrm>
            <a:off x="1825927" y="9329820"/>
            <a:ext cx="1334377" cy="145439"/>
            <a:chOff x="3505200" y="7559865"/>
            <a:chExt cx="1371600" cy="134747"/>
          </a:xfrm>
          <a:solidFill>
            <a:schemeClr val="bg1"/>
          </a:solidFill>
        </p:grpSpPr>
        <p:sp>
          <p:nvSpPr>
            <p:cNvPr id="44" name="Rectangle 43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bg1"/>
                </a:solidFill>
              </a:endParaRPr>
            </a:p>
          </p:txBody>
        </p:sp>
        <p:sp>
          <p:nvSpPr>
            <p:cNvPr id="45" name="Rectangle 44"/>
            <p:cNvSpPr/>
            <p:nvPr/>
          </p:nvSpPr>
          <p:spPr>
            <a:xfrm>
              <a:off x="3505200" y="7559865"/>
              <a:ext cx="1066800" cy="134747"/>
            </a:xfrm>
            <a:prstGeom prst="rect">
              <a:avLst/>
            </a:prstGeom>
            <a:solidFill>
              <a:srgbClr val="4F622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bg1"/>
                </a:solidFill>
              </a:endParaRPr>
            </a:p>
          </p:txBody>
        </p:sp>
      </p:grpSp>
      <p:grpSp>
        <p:nvGrpSpPr>
          <p:cNvPr id="46" name="Group 123"/>
          <p:cNvGrpSpPr/>
          <p:nvPr/>
        </p:nvGrpSpPr>
        <p:grpSpPr>
          <a:xfrm>
            <a:off x="1825927" y="9569370"/>
            <a:ext cx="1334377" cy="145439"/>
            <a:chOff x="3505200" y="7559865"/>
            <a:chExt cx="1371600" cy="134747"/>
          </a:xfrm>
          <a:solidFill>
            <a:schemeClr val="bg1"/>
          </a:solidFill>
        </p:grpSpPr>
        <p:sp>
          <p:nvSpPr>
            <p:cNvPr id="47" name="Rectangle 46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bg1"/>
                </a:solidFill>
              </a:endParaRPr>
            </a:p>
          </p:txBody>
        </p:sp>
        <p:sp>
          <p:nvSpPr>
            <p:cNvPr id="48" name="Rectangle 47"/>
            <p:cNvSpPr/>
            <p:nvPr/>
          </p:nvSpPr>
          <p:spPr>
            <a:xfrm>
              <a:off x="3505200" y="7559865"/>
              <a:ext cx="1066800" cy="134747"/>
            </a:xfrm>
            <a:prstGeom prst="rect">
              <a:avLst/>
            </a:prstGeom>
            <a:solidFill>
              <a:srgbClr val="4F622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bg1"/>
                </a:solidFill>
              </a:endParaRPr>
            </a:p>
          </p:txBody>
        </p:sp>
      </p:grpSp>
      <p:grpSp>
        <p:nvGrpSpPr>
          <p:cNvPr id="49" name="Group 126"/>
          <p:cNvGrpSpPr/>
          <p:nvPr/>
        </p:nvGrpSpPr>
        <p:grpSpPr>
          <a:xfrm>
            <a:off x="1825927" y="9808919"/>
            <a:ext cx="1334377" cy="145439"/>
            <a:chOff x="3505200" y="7559865"/>
            <a:chExt cx="1371600" cy="134747"/>
          </a:xfrm>
          <a:solidFill>
            <a:schemeClr val="bg1"/>
          </a:solidFill>
        </p:grpSpPr>
        <p:sp>
          <p:nvSpPr>
            <p:cNvPr id="50" name="Rectangle 49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bg1"/>
                </a:solidFill>
              </a:endParaRPr>
            </a:p>
          </p:txBody>
        </p:sp>
        <p:sp>
          <p:nvSpPr>
            <p:cNvPr id="51" name="Rectangle 50"/>
            <p:cNvSpPr/>
            <p:nvPr/>
          </p:nvSpPr>
          <p:spPr>
            <a:xfrm>
              <a:off x="3505200" y="7559865"/>
              <a:ext cx="1066800" cy="134747"/>
            </a:xfrm>
            <a:prstGeom prst="rect">
              <a:avLst/>
            </a:prstGeom>
            <a:solidFill>
              <a:srgbClr val="4F622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bg1"/>
                </a:solidFill>
              </a:endParaRPr>
            </a:p>
          </p:txBody>
        </p:sp>
      </p:grpSp>
      <p:grpSp>
        <p:nvGrpSpPr>
          <p:cNvPr id="52" name="Group 129"/>
          <p:cNvGrpSpPr/>
          <p:nvPr/>
        </p:nvGrpSpPr>
        <p:grpSpPr>
          <a:xfrm>
            <a:off x="1825927" y="10048468"/>
            <a:ext cx="1334377" cy="145439"/>
            <a:chOff x="3505200" y="7559865"/>
            <a:chExt cx="1371600" cy="134747"/>
          </a:xfrm>
          <a:solidFill>
            <a:schemeClr val="bg1"/>
          </a:solidFill>
        </p:grpSpPr>
        <p:sp>
          <p:nvSpPr>
            <p:cNvPr id="53" name="Rectangle 52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bg1"/>
                </a:solidFill>
              </a:endParaRPr>
            </a:p>
          </p:txBody>
        </p:sp>
        <p:sp>
          <p:nvSpPr>
            <p:cNvPr id="54" name="Rectangle 53"/>
            <p:cNvSpPr/>
            <p:nvPr/>
          </p:nvSpPr>
          <p:spPr>
            <a:xfrm>
              <a:off x="3505200" y="7559865"/>
              <a:ext cx="1066800" cy="134747"/>
            </a:xfrm>
            <a:prstGeom prst="rect">
              <a:avLst/>
            </a:prstGeom>
            <a:solidFill>
              <a:srgbClr val="4F622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bg1"/>
                </a:solidFill>
              </a:endParaRPr>
            </a:p>
          </p:txBody>
        </p:sp>
      </p:grpSp>
      <p:grpSp>
        <p:nvGrpSpPr>
          <p:cNvPr id="55" name="Group 23"/>
          <p:cNvGrpSpPr/>
          <p:nvPr/>
        </p:nvGrpSpPr>
        <p:grpSpPr>
          <a:xfrm>
            <a:off x="426043" y="3655613"/>
            <a:ext cx="2659010" cy="2735402"/>
            <a:chOff x="166004" y="6785645"/>
            <a:chExt cx="2411193" cy="2534299"/>
          </a:xfrm>
        </p:grpSpPr>
        <p:pic>
          <p:nvPicPr>
            <p:cNvPr id="56" name="Picture 3" descr="C:\Users\ikkinallego\Downloads\location76.png"/>
            <p:cNvPicPr>
              <a:picLocks noChangeAspect="1" noChangeArrowheads="1"/>
            </p:cNvPicPr>
            <p:nvPr/>
          </p:nvPicPr>
          <p:blipFill>
            <a:blip r:embed="rId2" cstate="print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rightnessContrast bright="100000" contrast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18811" y="6785645"/>
              <a:ext cx="305578" cy="305578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7" name="Rectangle 56"/>
            <p:cNvSpPr/>
            <p:nvPr/>
          </p:nvSpPr>
          <p:spPr>
            <a:xfrm>
              <a:off x="166004" y="7144710"/>
              <a:ext cx="2411193" cy="2423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GB" sz="1100">
                  <a:solidFill>
                    <a:srgbClr val="FFFFFF"/>
                  </a:solidFill>
                  <a:latin typeface="Arial" pitchFamily="34" charset="0"/>
                  <a:cs typeface="Arial" pitchFamily="34" charset="0"/>
                </a:rPr>
                <a:t>12 Regent Street Y200 New-York, NY</a:t>
              </a:r>
              <a:endParaRPr lang="en-PH" sz="1100" dirty="0">
                <a:solidFill>
                  <a:srgbClr val="FFFFFF"/>
                </a:solidFill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58" name="Picture 4" descr="C:\Users\ikkinallego\Downloads\telephone5.png"/>
            <p:cNvPicPr>
              <a:picLocks noChangeAspect="1" noChangeArrowheads="1"/>
            </p:cNvPicPr>
            <p:nvPr/>
          </p:nvPicPr>
          <p:blipFill>
            <a:blip r:embed="rId4" cstate="print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rightnessContrast bright="100000" contrast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09786" y="7701278"/>
              <a:ext cx="314603" cy="314603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9" name="Rectangle 58"/>
            <p:cNvSpPr/>
            <p:nvPr/>
          </p:nvSpPr>
          <p:spPr>
            <a:xfrm>
              <a:off x="166004" y="8088138"/>
              <a:ext cx="2411193" cy="24622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PH" sz="1100">
                  <a:solidFill>
                    <a:srgbClr val="FFFFFF"/>
                  </a:solidFill>
                  <a:latin typeface="Arial" pitchFamily="34" charset="0"/>
                  <a:cs typeface="Arial" pitchFamily="34" charset="0"/>
                </a:rPr>
                <a:t>111 222 333</a:t>
              </a:r>
              <a:endParaRPr lang="en-PH" sz="1100" dirty="0">
                <a:solidFill>
                  <a:srgbClr val="FFFFFF"/>
                </a:solidFill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60" name="Picture 5" descr="C:\Users\ikkinallego\Downloads\email5 (1).png"/>
            <p:cNvPicPr>
              <a:picLocks noChangeAspect="1" noChangeArrowheads="1"/>
            </p:cNvPicPr>
            <p:nvPr/>
          </p:nvPicPr>
          <p:blipFill>
            <a:blip r:embed="rId6" cstate="print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brightnessContrast bright="100000" contrast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40744" y="8560580"/>
              <a:ext cx="461713" cy="461713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1" name="Rectangle 60"/>
            <p:cNvSpPr/>
            <p:nvPr/>
          </p:nvSpPr>
          <p:spPr>
            <a:xfrm>
              <a:off x="166004" y="9073723"/>
              <a:ext cx="2411193" cy="24622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PH" sz="11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mail@mail.com</a:t>
              </a:r>
            </a:p>
          </p:txBody>
        </p:sp>
      </p:grpSp>
      <p:sp>
        <p:nvSpPr>
          <p:cNvPr id="64" name="Прямоугольный треугольник 15"/>
          <p:cNvSpPr/>
          <p:nvPr/>
        </p:nvSpPr>
        <p:spPr>
          <a:xfrm flipV="1">
            <a:off x="0" y="10220"/>
            <a:ext cx="7562850" cy="1800200"/>
          </a:xfrm>
          <a:prstGeom prst="rtTriangle">
            <a:avLst/>
          </a:prstGeom>
          <a:solidFill>
            <a:schemeClr val="accent3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5" name="Прямоугольник 47"/>
          <p:cNvSpPr/>
          <p:nvPr/>
        </p:nvSpPr>
        <p:spPr>
          <a:xfrm>
            <a:off x="-603448" y="-2182"/>
            <a:ext cx="6912768" cy="923330"/>
          </a:xfrm>
          <a:prstGeom prst="rect">
            <a:avLst/>
          </a:prstGeom>
          <a:noFill/>
        </p:spPr>
        <p:txBody>
          <a:bodyPr wrap="square" lIns="91440" tIns="45720" rIns="91440" bIns="45720"/>
          <a:lstStyle/>
          <a:p>
            <a:pPr algn="ctr"/>
            <a:r>
              <a:rPr lang="en-US" sz="5400" b="0" cap="none" spc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John Doe</a:t>
            </a:r>
            <a:endParaRPr lang="ru-RU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426043" y="696819"/>
            <a:ext cx="3590969" cy="57899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r>
              <a:rPr lang="en-PH" sz="2000" b="1" spc="327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Job Title</a:t>
            </a:r>
          </a:p>
        </p:txBody>
      </p:sp>
      <p:sp>
        <p:nvSpPr>
          <p:cNvPr id="67" name="Rectangle 66"/>
          <p:cNvSpPr/>
          <p:nvPr/>
        </p:nvSpPr>
        <p:spPr>
          <a:xfrm>
            <a:off x="696186" y="1810420"/>
            <a:ext cx="2259481" cy="1615851"/>
          </a:xfrm>
          <a:prstGeom prst="rect">
            <a:avLst/>
          </a:prstGeom>
          <a:pattFill prst="narVert">
            <a:fgClr>
              <a:srgbClr val="4F6228"/>
            </a:fgClr>
            <a:bgClr>
              <a:prstClr val="white"/>
            </a:bgClr>
          </a:pattFill>
          <a:ln>
            <a:noFill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8" name="Text Box 5"/>
          <p:cNvSpPr txBox="1">
            <a:spLocks noChangeArrowheads="1"/>
          </p:cNvSpPr>
          <p:nvPr/>
        </p:nvSpPr>
        <p:spPr bwMode="auto">
          <a:xfrm>
            <a:off x="3856086" y="1119957"/>
            <a:ext cx="3544887" cy="690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fr-FR" sz="1100" dirty="0">
                <a:latin typeface="Calibri"/>
                <a:cs typeface="Calibri"/>
              </a:rPr>
              <a:t>Lorem ipsum dolor sit amet, consectetur adipiscing elit. Quisque pulvinar sit amet turpis ut consequat. Lorem ipsum dolor sit amet, consectetur adipiscing elit. Quisque pulvinar sit amet turpis ut consequat. </a:t>
            </a:r>
          </a:p>
        </p:txBody>
      </p:sp>
    </p:spTree>
    <p:extLst>
      <p:ext uri="{BB962C8B-B14F-4D97-AF65-F5344CB8AC3E}">
        <p14:creationId xmlns:p14="http://schemas.microsoft.com/office/powerpoint/2010/main" val="33144015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306</Words>
  <Application>Microsoft Office PowerPoint</Application>
  <PresentationFormat>Custom</PresentationFormat>
  <Paragraphs>42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Thème Office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Stanislas Larnier</cp:lastModifiedBy>
  <cp:revision>6</cp:revision>
  <dcterms:created xsi:type="dcterms:W3CDTF">2015-07-03T12:55:42Z</dcterms:created>
  <dcterms:modified xsi:type="dcterms:W3CDTF">2020-12-06T19:00:20Z</dcterms:modified>
</cp:coreProperties>
</file>