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124731" y="1472414"/>
            <a:ext cx="3919559" cy="597749"/>
          </a:xfrm>
          <a:prstGeom prst="rect">
            <a:avLst/>
          </a:prstGeom>
          <a:noFill/>
        </p:spPr>
        <p:txBody>
          <a:bodyPr wrap="none" lIns="104287" tIns="52144" rIns="104287" bIns="52144"/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John DOE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504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ADDRESS: </a:t>
            </a: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12 Regent Street Y200 New-York, NY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PHONE: 111 222 33</a:t>
            </a:r>
            <a:r>
              <a:rPr lang="en-GB" sz="16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3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EMAIL: 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WEBSITE: www.</a:t>
            </a: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website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.com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89773" y="2145788"/>
            <a:ext cx="2557407" cy="382305"/>
          </a:xfrm>
          <a:prstGeom prst="rect">
            <a:avLst/>
          </a:prstGeom>
          <a:noFill/>
        </p:spPr>
        <p:txBody>
          <a:bodyPr wrap="none" lIns="104287" tIns="52144" rIns="104287" bIns="52144"/>
          <a:lstStyle/>
          <a:p>
            <a:pPr algn="ctr"/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Professional Title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506000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OBJECTIVES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85258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WORK EXPERIENCE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59109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5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</a:t>
            </a:r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099061" y="3492538"/>
            <a:ext cx="1707192" cy="1324246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369602" y="2987507"/>
            <a:ext cx="2018948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SOFT SKILLS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49010" y="3576710"/>
            <a:ext cx="1667585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2" name="Rectangle 111"/>
          <p:cNvSpPr/>
          <p:nvPr/>
        </p:nvSpPr>
        <p:spPr>
          <a:xfrm>
            <a:off x="5449010" y="3829225"/>
            <a:ext cx="1905812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4" name="Rectangle 113"/>
          <p:cNvSpPr/>
          <p:nvPr/>
        </p:nvSpPr>
        <p:spPr>
          <a:xfrm>
            <a:off x="5449010" y="4586772"/>
            <a:ext cx="1270541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5" name="Rectangle 114"/>
          <p:cNvSpPr/>
          <p:nvPr/>
        </p:nvSpPr>
        <p:spPr>
          <a:xfrm>
            <a:off x="5449010" y="4334257"/>
            <a:ext cx="1826403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6" name="Rectangle 115"/>
          <p:cNvSpPr/>
          <p:nvPr/>
        </p:nvSpPr>
        <p:spPr>
          <a:xfrm>
            <a:off x="5449010" y="4081741"/>
            <a:ext cx="1429359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344319"/>
            <a:ext cx="1707192" cy="1324246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260147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5369602" y="4839288"/>
            <a:ext cx="2237721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HARDS SKILLS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49010" y="5428491"/>
            <a:ext cx="1667585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1" name="Rectangle 120"/>
          <p:cNvSpPr/>
          <p:nvPr/>
        </p:nvSpPr>
        <p:spPr>
          <a:xfrm>
            <a:off x="5449010" y="5681006"/>
            <a:ext cx="1905812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5449010" y="6438553"/>
            <a:ext cx="1270541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3" name="Rectangle 122"/>
          <p:cNvSpPr/>
          <p:nvPr/>
        </p:nvSpPr>
        <p:spPr>
          <a:xfrm>
            <a:off x="5449010" y="6186037"/>
            <a:ext cx="1826403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4" name="Rectangle 123"/>
          <p:cNvSpPr/>
          <p:nvPr/>
        </p:nvSpPr>
        <p:spPr>
          <a:xfrm>
            <a:off x="5449010" y="5933522"/>
            <a:ext cx="1429359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202939" y="7364444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5449010" y="6943584"/>
            <a:ext cx="1953841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LANGUAGES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34" y="7616959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45" y="7616959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558" y="7616960"/>
            <a:ext cx="653419" cy="42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5</cp:revision>
  <dcterms:created xsi:type="dcterms:W3CDTF">2015-07-03T13:55:51Z</dcterms:created>
  <dcterms:modified xsi:type="dcterms:W3CDTF">2020-12-06T19:00:29Z</dcterms:modified>
</cp:coreProperties>
</file>