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2436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единительная линия 12"/>
          <p:cNvCxnSpPr/>
          <p:nvPr/>
        </p:nvCxnSpPr>
        <p:spPr>
          <a:xfrm>
            <a:off x="0" y="2145788"/>
            <a:ext cx="7562850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124731" y="1472414"/>
            <a:ext cx="3919559" cy="597749"/>
          </a:xfrm>
          <a:prstGeom prst="rect">
            <a:avLst/>
          </a:prstGeom>
          <a:noFill/>
        </p:spPr>
        <p:txBody>
          <a:bodyPr wrap="none" lIns="104287" tIns="52144" rIns="104287" bIns="52144"/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Arial"/>
                <a:cs typeface="Arial"/>
              </a:rPr>
              <a:t>John DOE</a:t>
            </a:r>
            <a:endParaRPr lang="ru-RU" sz="3200" b="1" dirty="0">
              <a:solidFill>
                <a:schemeClr val="accent3"/>
              </a:solidFill>
              <a:latin typeface="Arial"/>
              <a:cs typeface="Arial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2315771" y="341508"/>
            <a:ext cx="4959643" cy="1130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ADDRESS: </a:t>
            </a:r>
            <a:r>
              <a:rPr lang="en-GB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12 Regent Street Y200 New-York, NY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PHONE: 111 222 33</a:t>
            </a:r>
            <a:r>
              <a:rPr lang="en-GB" sz="1600" b="1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3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EMAIL: mail@mail.com</a:t>
            </a:r>
            <a:endParaRPr lang="ru-RU" sz="16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chemeClr val="accent3"/>
                </a:solidFill>
                <a:latin typeface="Arial" pitchFamily="34" charset="0"/>
                <a:cs typeface="Aharoni" pitchFamily="2" charset="-79"/>
              </a:rPr>
              <a:t>WEBSITE: www.domaine.com</a:t>
            </a:r>
            <a:endParaRPr lang="ru-RU" sz="16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89773" y="2145788"/>
            <a:ext cx="2557407" cy="382305"/>
          </a:xfrm>
          <a:prstGeom prst="rect">
            <a:avLst/>
          </a:prstGeom>
          <a:noFill/>
        </p:spPr>
        <p:txBody>
          <a:bodyPr wrap="none" lIns="104287" tIns="52144" rIns="104287" bIns="52144"/>
          <a:lstStyle/>
          <a:p>
            <a:pPr algn="ctr"/>
            <a:r>
              <a:rPr lang="en-US" b="1" dirty="0" err="1">
                <a:solidFill>
                  <a:schemeClr val="accent3"/>
                </a:solidFill>
              </a:rPr>
              <a:t>Professional Title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3492539"/>
            <a:ext cx="3909224" cy="109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fr-FR" sz="1300" dirty="0"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22385" y="2983042"/>
            <a:ext cx="1506000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OBJECTIVES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4828426"/>
            <a:ext cx="1852587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WORK EXPERIENCE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15016" y="8279472"/>
            <a:ext cx="1591097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rgbClr val="9BBB59"/>
                </a:solidFill>
                <a:latin typeface="Arial" pitchFamily="34" charset="0"/>
                <a:cs typeface="Arial" pitchFamily="34" charset="0"/>
              </a:rPr>
              <a:t>EDUCATION</a:t>
            </a:r>
            <a:endParaRPr lang="ru-RU" b="1" dirty="0">
              <a:solidFill>
                <a:srgbClr val="9BBB59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5260147"/>
            <a:ext cx="3781425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" y="8711193"/>
            <a:ext cx="378142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Image 41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28" y="209836"/>
            <a:ext cx="1708888" cy="1811389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0" y="5428491"/>
            <a:ext cx="3884550" cy="2653825"/>
          </a:xfrm>
          <a:prstGeom prst="rect">
            <a:avLst/>
          </a:prstGeom>
        </p:spPr>
        <p:txBody>
          <a:bodyPr wrap="square" lIns="113558" tIns="56780" rIns="113558" bIns="56780"/>
          <a:lstStyle/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</a:t>
            </a:r>
            <a:endParaRPr lang="fr-FR" sz="1100" b="1" dirty="0">
              <a:latin typeface="Arial"/>
              <a:ea typeface="Calibri"/>
              <a:cs typeface="Arial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</a:t>
            </a:r>
            <a:endParaRPr lang="fr-FR" sz="1100" b="1" dirty="0">
              <a:latin typeface="Arial"/>
              <a:ea typeface="Calibri"/>
              <a:cs typeface="Arial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latin typeface="Arial"/>
                <a:cs typeface="Arial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pulvinar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 Lorem ipsum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.</a:t>
            </a:r>
            <a:endParaRPr lang="fr-FR" sz="1100" b="1" dirty="0">
              <a:latin typeface="Arial"/>
              <a:ea typeface="Calibri"/>
              <a:cs typeface="Arial"/>
            </a:endParaRP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cxnSp>
        <p:nvCxnSpPr>
          <p:cNvPr id="45" name="Прямая соединительная линия 12"/>
          <p:cNvCxnSpPr/>
          <p:nvPr/>
        </p:nvCxnSpPr>
        <p:spPr>
          <a:xfrm>
            <a:off x="0" y="2650820"/>
            <a:ext cx="7562850" cy="0"/>
          </a:xfrm>
          <a:prstGeom prst="line">
            <a:avLst/>
          </a:prstGeom>
          <a:ln w="12700" cmpd="sng">
            <a:solidFill>
              <a:schemeClr val="accent3"/>
            </a:solidFill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xt Box 189"/>
          <p:cNvSpPr txBox="1"/>
          <p:nvPr/>
        </p:nvSpPr>
        <p:spPr>
          <a:xfrm>
            <a:off x="14552" y="8795366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latin typeface="Arial"/>
                <a:cs typeface="Arial"/>
              </a:rPr>
              <a:t>Lorem ipsum dolor sit amet, consectetur adipiscing elit. Quisque pulvinar sit amet turpis ut consequat.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099061" y="3492538"/>
            <a:ext cx="1707192" cy="1324246"/>
          </a:xfrm>
          <a:prstGeom prst="rect">
            <a:avLst/>
          </a:prstGeom>
        </p:spPr>
        <p:txBody>
          <a:bodyPr wrap="square" lIns="113558" tIns="56780" rIns="113558" bIns="56780"/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5</a:t>
            </a:r>
          </a:p>
        </p:txBody>
      </p:sp>
      <p:cxnSp>
        <p:nvCxnSpPr>
          <p:cNvPr id="109" name="Прямая соединительная линия 29"/>
          <p:cNvCxnSpPr/>
          <p:nvPr/>
        </p:nvCxnSpPr>
        <p:spPr>
          <a:xfrm>
            <a:off x="4178469" y="3408366"/>
            <a:ext cx="338438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29"/>
          <p:cNvCxnSpPr/>
          <p:nvPr/>
        </p:nvCxnSpPr>
        <p:spPr>
          <a:xfrm>
            <a:off x="0" y="3408366"/>
            <a:ext cx="338438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9"/>
          <p:cNvSpPr txBox="1"/>
          <p:nvPr/>
        </p:nvSpPr>
        <p:spPr>
          <a:xfrm>
            <a:off x="5369602" y="2987507"/>
            <a:ext cx="2018948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SOFT SKILLS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5449010" y="3829225"/>
            <a:ext cx="1905812" cy="168344"/>
          </a:xfrm>
          <a:prstGeom prst="rect">
            <a:avLst/>
          </a:prstGeom>
          <a:pattFill prst="wdDnDiag">
            <a:fgClr>
              <a:schemeClr val="accent3"/>
            </a:fgClr>
            <a:bgClr>
              <a:prstClr val="white"/>
            </a:bgClr>
          </a:patt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4099061" y="5344319"/>
            <a:ext cx="1707192" cy="1324246"/>
          </a:xfrm>
          <a:prstGeom prst="rect">
            <a:avLst/>
          </a:prstGeom>
        </p:spPr>
        <p:txBody>
          <a:bodyPr wrap="square" lIns="113558" tIns="56780" rIns="113558" bIns="56780"/>
          <a:lstStyle/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1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2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3 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4</a:t>
            </a:r>
          </a:p>
          <a:p>
            <a:pPr>
              <a:lnSpc>
                <a:spcPts val="1848"/>
              </a:lnSpc>
            </a:pPr>
            <a:r>
              <a:rPr lang="fr-FR" sz="1300" dirty="0">
                <a:latin typeface="Arial"/>
                <a:ea typeface="Calibri"/>
                <a:cs typeface="Times New Roman"/>
              </a:rPr>
              <a:t>Skill 5</a:t>
            </a:r>
          </a:p>
        </p:txBody>
      </p:sp>
      <p:cxnSp>
        <p:nvCxnSpPr>
          <p:cNvPr id="118" name="Прямая соединительная линия 29"/>
          <p:cNvCxnSpPr/>
          <p:nvPr/>
        </p:nvCxnSpPr>
        <p:spPr>
          <a:xfrm>
            <a:off x="4178469" y="5260147"/>
            <a:ext cx="338438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9"/>
          <p:cNvSpPr txBox="1"/>
          <p:nvPr/>
        </p:nvSpPr>
        <p:spPr>
          <a:xfrm>
            <a:off x="5369602" y="4839288"/>
            <a:ext cx="2237721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HARD SKILLS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449010" y="5428491"/>
            <a:ext cx="1667585" cy="168344"/>
          </a:xfrm>
          <a:prstGeom prst="rect">
            <a:avLst/>
          </a:prstGeom>
          <a:pattFill prst="dkHorz">
            <a:fgClr>
              <a:srgbClr val="9BBB59"/>
            </a:fgClr>
            <a:bgClr>
              <a:prstClr val="white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cxnSp>
        <p:nvCxnSpPr>
          <p:cNvPr id="126" name="Прямая соединительная линия 29"/>
          <p:cNvCxnSpPr/>
          <p:nvPr/>
        </p:nvCxnSpPr>
        <p:spPr>
          <a:xfrm>
            <a:off x="4202939" y="7364444"/>
            <a:ext cx="338438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9"/>
          <p:cNvSpPr txBox="1"/>
          <p:nvPr/>
        </p:nvSpPr>
        <p:spPr>
          <a:xfrm>
            <a:off x="5449011" y="6943584"/>
            <a:ext cx="1953840" cy="382305"/>
          </a:xfrm>
          <a:prstGeom prst="rect">
            <a:avLst/>
          </a:prstGeom>
          <a:noFill/>
        </p:spPr>
        <p:txBody>
          <a:bodyPr wrap="none" lIns="104287" tIns="52144" rIns="104287" bIns="52144" rtlCol="0"/>
          <a:lstStyle/>
          <a:p>
            <a:r>
              <a:rPr lang="en-US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LANGUAGES</a:t>
            </a:r>
            <a:endParaRPr lang="ru-RU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 descr="ima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734" y="7616959"/>
            <a:ext cx="763890" cy="420859"/>
          </a:xfrm>
          <a:prstGeom prst="rect">
            <a:avLst/>
          </a:prstGeom>
        </p:spPr>
      </p:pic>
      <p:pic>
        <p:nvPicPr>
          <p:cNvPr id="8" name="Image 7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645" y="7616959"/>
            <a:ext cx="645196" cy="420859"/>
          </a:xfrm>
          <a:prstGeom prst="rect">
            <a:avLst/>
          </a:prstGeom>
        </p:spPr>
      </p:pic>
      <p:pic>
        <p:nvPicPr>
          <p:cNvPr id="9" name="Image 8" descr="images-1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558" y="7616960"/>
            <a:ext cx="653419" cy="420858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5449010" y="3592178"/>
            <a:ext cx="1603723" cy="168344"/>
          </a:xfrm>
          <a:prstGeom prst="rect">
            <a:avLst/>
          </a:prstGeom>
          <a:pattFill prst="wdDnDiag">
            <a:fgClr>
              <a:schemeClr val="accent3"/>
            </a:fgClr>
            <a:bgClr>
              <a:prstClr val="white"/>
            </a:bgClr>
          </a:patt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449010" y="4065797"/>
            <a:ext cx="1730723" cy="168344"/>
          </a:xfrm>
          <a:prstGeom prst="rect">
            <a:avLst/>
          </a:prstGeom>
          <a:pattFill prst="wdDnDiag">
            <a:fgClr>
              <a:schemeClr val="accent3"/>
            </a:fgClr>
            <a:bgClr>
              <a:prstClr val="white"/>
            </a:bgClr>
          </a:patt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447378" y="4303342"/>
            <a:ext cx="1605355" cy="168344"/>
          </a:xfrm>
          <a:prstGeom prst="rect">
            <a:avLst/>
          </a:prstGeom>
          <a:pattFill prst="wdDnDiag">
            <a:fgClr>
              <a:schemeClr val="accent3"/>
            </a:fgClr>
            <a:bgClr>
              <a:prstClr val="white"/>
            </a:bgClr>
          </a:patt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435243" y="4536465"/>
            <a:ext cx="1905812" cy="168344"/>
          </a:xfrm>
          <a:prstGeom prst="rect">
            <a:avLst/>
          </a:prstGeom>
          <a:pattFill prst="wdDnDiag">
            <a:fgClr>
              <a:schemeClr val="accent3"/>
            </a:fgClr>
            <a:bgClr>
              <a:prstClr val="white"/>
            </a:bgClr>
          </a:patt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445498" y="5665063"/>
            <a:ext cx="1277035" cy="168344"/>
          </a:xfrm>
          <a:prstGeom prst="rect">
            <a:avLst/>
          </a:prstGeom>
          <a:pattFill prst="dkHorz">
            <a:fgClr>
              <a:srgbClr val="9BBB59"/>
            </a:fgClr>
            <a:bgClr>
              <a:prstClr val="white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435243" y="5911074"/>
            <a:ext cx="1524357" cy="168344"/>
          </a:xfrm>
          <a:prstGeom prst="rect">
            <a:avLst/>
          </a:prstGeom>
          <a:pattFill prst="dkHorz">
            <a:fgClr>
              <a:srgbClr val="9BBB59"/>
            </a:fgClr>
            <a:bgClr>
              <a:prstClr val="white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5435243" y="6165062"/>
            <a:ext cx="1125491" cy="168344"/>
          </a:xfrm>
          <a:prstGeom prst="rect">
            <a:avLst/>
          </a:prstGeom>
          <a:pattFill prst="dkHorz">
            <a:fgClr>
              <a:srgbClr val="9BBB59"/>
            </a:fgClr>
            <a:bgClr>
              <a:prstClr val="white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5435243" y="6402117"/>
            <a:ext cx="1667585" cy="168344"/>
          </a:xfrm>
          <a:prstGeom prst="rect">
            <a:avLst/>
          </a:prstGeom>
          <a:pattFill prst="dkHorz">
            <a:fgClr>
              <a:srgbClr val="9BBB59"/>
            </a:fgClr>
            <a:bgClr>
              <a:prstClr val="white"/>
            </a:bgClr>
          </a:pattFill>
          <a:ln>
            <a:solidFill>
              <a:srgbClr val="9BBB5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0617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8</cp:revision>
  <dcterms:created xsi:type="dcterms:W3CDTF">2015-07-03T13:55:51Z</dcterms:created>
  <dcterms:modified xsi:type="dcterms:W3CDTF">2020-12-06T19:00:44Z</dcterms:modified>
</cp:coreProperties>
</file>