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24731" y="1472414"/>
            <a:ext cx="3919559" cy="597749"/>
          </a:xfrm>
          <a:prstGeom prst="rect">
            <a:avLst/>
          </a:prstGeom>
          <a:noFill/>
        </p:spPr>
        <p:txBody>
          <a:bodyPr wrap="none" lIns="104287" tIns="52144" rIns="104287" bIns="52144"/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Arial"/>
                <a:cs typeface="Arial"/>
              </a:rPr>
              <a:t>John DOE</a:t>
            </a:r>
            <a:endParaRPr lang="ru-RU" sz="32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ADDRESS: </a:t>
            </a:r>
            <a:r>
              <a:rPr lang="en-GB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12 Regent Street Y200 New-York, NY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PHONE: 111 222 33</a:t>
            </a:r>
            <a:r>
              <a:rPr lang="en-GB" sz="1600" b="1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3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EMAIL: 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WEBSITE: www.domaine.com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773" y="2145788"/>
            <a:ext cx="2557407" cy="382305"/>
          </a:xfrm>
          <a:prstGeom prst="rect">
            <a:avLst/>
          </a:prstGeom>
          <a:noFill/>
        </p:spPr>
        <p:txBody>
          <a:bodyPr wrap="none" lIns="104287" tIns="52144" rIns="104287" bIns="52144"/>
          <a:lstStyle/>
          <a:p>
            <a:pPr algn="ctr"/>
            <a:r>
              <a:rPr lang="en-US" b="1" dirty="0" err="1">
                <a:solidFill>
                  <a:schemeClr val="accent3"/>
                </a:solidFill>
              </a:rPr>
              <a:t>Professional Title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506000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OBJECTIVES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WORK EXPERIENCE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201894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SOFT SKILLS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2237721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HARD SKILLS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449011" y="6943584"/>
            <a:ext cx="1953840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LANGUAGES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449010" y="3592178"/>
            <a:ext cx="1603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449010" y="4065797"/>
            <a:ext cx="1730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447378" y="4303342"/>
            <a:ext cx="1605355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35243" y="453646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445498" y="5665063"/>
            <a:ext cx="127703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435243" y="5911074"/>
            <a:ext cx="1524357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35243" y="6165062"/>
            <a:ext cx="1125491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435243" y="6402117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2015-07-03T13:55:51Z</dcterms:created>
  <dcterms:modified xsi:type="dcterms:W3CDTF">2020-12-06T19:00:44Z</dcterms:modified>
</cp:coreProperties>
</file>