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2436" y="90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7063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91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775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869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9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1959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914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1498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2063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0390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5341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9658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4843986" y="2257665"/>
            <a:ext cx="2718864" cy="531933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" name="Connecteur droit 4"/>
          <p:cNvCxnSpPr/>
          <p:nvPr/>
        </p:nvCxnSpPr>
        <p:spPr>
          <a:xfrm>
            <a:off x="4843986" y="0"/>
            <a:ext cx="0" cy="7576998"/>
          </a:xfrm>
          <a:prstGeom prst="line">
            <a:avLst/>
          </a:prstGeom>
          <a:ln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0" y="2257665"/>
            <a:ext cx="7562850" cy="0"/>
          </a:xfrm>
          <a:prstGeom prst="line">
            <a:avLst/>
          </a:prstGeom>
          <a:ln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Image 7" descr="Capture d’écran 2015-07-05 à 10.43.31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21" r="13119"/>
          <a:stretch/>
        </p:blipFill>
        <p:spPr>
          <a:xfrm>
            <a:off x="5351840" y="170048"/>
            <a:ext cx="1618127" cy="1899478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634891" y="34371"/>
            <a:ext cx="3002670" cy="1754327"/>
          </a:xfrm>
          <a:prstGeom prst="rect">
            <a:avLst/>
          </a:prstGeom>
          <a:noFill/>
        </p:spPr>
        <p:txBody>
          <a:bodyPr wrap="none" rtlCol="0"/>
          <a:lstStyle/>
          <a:p>
            <a:pPr algn="ctr"/>
            <a:r>
              <a:rPr lang="fr-FR" sz="5400" dirty="0">
                <a:solidFill>
                  <a:schemeClr val="accent6"/>
                </a:solidFill>
              </a:rPr>
              <a:t>John </a:t>
            </a:r>
          </a:p>
          <a:p>
            <a:pPr algn="ctr"/>
            <a:r>
              <a:rPr lang="fr-FR" sz="5400" dirty="0">
                <a:solidFill>
                  <a:schemeClr val="accent6"/>
                </a:solidFill>
              </a:rPr>
              <a:t>DOE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52717" y="1621157"/>
            <a:ext cx="3771711" cy="52322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2800" dirty="0"/>
              <a:t>Professional Title</a:t>
            </a:r>
          </a:p>
        </p:txBody>
      </p:sp>
      <p:sp>
        <p:nvSpPr>
          <p:cNvPr id="11" name="TextBox 22"/>
          <p:cNvSpPr txBox="1"/>
          <p:nvPr/>
        </p:nvSpPr>
        <p:spPr>
          <a:xfrm>
            <a:off x="208974" y="2550803"/>
            <a:ext cx="1852587" cy="382305"/>
          </a:xfrm>
          <a:prstGeom prst="rect">
            <a:avLst/>
          </a:prstGeom>
          <a:noFill/>
        </p:spPr>
        <p:txBody>
          <a:bodyPr wrap="none" lIns="104287" tIns="52144" rIns="104287" bIns="52144" rtlCol="0"/>
          <a:lstStyle/>
          <a:p>
            <a:r>
              <a:rPr lang="en-US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WORK EXPERIENCE</a:t>
            </a:r>
            <a:endParaRPr lang="ru-RU" b="1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24"/>
          <p:cNvSpPr txBox="1"/>
          <p:nvPr/>
        </p:nvSpPr>
        <p:spPr>
          <a:xfrm>
            <a:off x="193958" y="6001849"/>
            <a:ext cx="1591097" cy="382305"/>
          </a:xfrm>
          <a:prstGeom prst="rect">
            <a:avLst/>
          </a:prstGeom>
          <a:noFill/>
        </p:spPr>
        <p:txBody>
          <a:bodyPr wrap="none" lIns="104287" tIns="52144" rIns="104287" bIns="52144" rtlCol="0"/>
          <a:lstStyle/>
          <a:p>
            <a:r>
              <a:rPr lang="en-US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EDUCATION</a:t>
            </a:r>
            <a:endParaRPr lang="ru-RU" b="1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единительная линия 31"/>
          <p:cNvCxnSpPr/>
          <p:nvPr/>
        </p:nvCxnSpPr>
        <p:spPr>
          <a:xfrm>
            <a:off x="208974" y="2982524"/>
            <a:ext cx="3781425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33"/>
          <p:cNvCxnSpPr/>
          <p:nvPr/>
        </p:nvCxnSpPr>
        <p:spPr>
          <a:xfrm>
            <a:off x="208975" y="6433570"/>
            <a:ext cx="3781428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08974" y="3150868"/>
            <a:ext cx="3884550" cy="2653825"/>
          </a:xfrm>
          <a:prstGeom prst="rect">
            <a:avLst/>
          </a:prstGeom>
        </p:spPr>
        <p:txBody>
          <a:bodyPr wrap="square" lIns="113558" tIns="56780" rIns="113558" bIns="56780"/>
          <a:lstStyle/>
          <a:p>
            <a:r>
              <a:rPr lang="en-US" sz="1100" b="1" i="1" dirty="0">
                <a:solidFill>
                  <a:srgbClr val="000000"/>
                </a:solidFill>
                <a:latin typeface="Arial"/>
                <a:cs typeface="Arial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Lorem ipsum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dolor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,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consectetur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adipiscing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elit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Quisque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pulvinar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turpis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ut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consequat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. Lorem ipsum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dolor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,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consectetur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adipiscing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elit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Quisque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pulvinar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turpis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ut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consequat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. </a:t>
            </a:r>
            <a:endParaRPr lang="fr-FR" sz="1100" b="1" dirty="0">
              <a:latin typeface="Arial"/>
              <a:ea typeface="Calibri"/>
              <a:cs typeface="Arial"/>
            </a:endParaRPr>
          </a:p>
          <a:p>
            <a:endParaRPr lang="fr-FR" sz="1100" b="1" dirty="0">
              <a:latin typeface="Arial"/>
              <a:ea typeface="Calibri"/>
              <a:cs typeface="Arial"/>
            </a:endParaRPr>
          </a:p>
          <a:p>
            <a:r>
              <a:rPr lang="en-US" sz="1100" b="1" i="1" dirty="0">
                <a:solidFill>
                  <a:srgbClr val="000000"/>
                </a:solidFill>
                <a:latin typeface="Arial"/>
                <a:cs typeface="Arial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Lorem ipsum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dolor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,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consectetur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adipiscing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elit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Quisque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pulvinar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turpis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ut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consequat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. Lorem ipsum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dolor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,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consectetur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adipiscing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elit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Quisque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pulvinar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turpis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ut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consequat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. </a:t>
            </a:r>
            <a:endParaRPr lang="fr-FR" sz="1100" b="1" dirty="0">
              <a:latin typeface="Arial"/>
              <a:ea typeface="Calibri"/>
              <a:cs typeface="Arial"/>
            </a:endParaRPr>
          </a:p>
          <a:p>
            <a:endParaRPr lang="fr-FR" sz="1100" b="1" dirty="0">
              <a:latin typeface="Arial"/>
              <a:ea typeface="Calibri"/>
              <a:cs typeface="Arial"/>
            </a:endParaRPr>
          </a:p>
          <a:p>
            <a:r>
              <a:rPr lang="en-US" sz="1100" b="1" i="1" dirty="0">
                <a:solidFill>
                  <a:srgbClr val="000000"/>
                </a:solidFill>
                <a:latin typeface="Arial"/>
                <a:cs typeface="Arial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Lorem ipsum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dolor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,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consectetur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adipiscing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elit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Quisque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pulvinar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turpis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ut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consequat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.</a:t>
            </a:r>
            <a:endParaRPr lang="fr-FR" sz="1100" b="1" dirty="0">
              <a:latin typeface="Arial"/>
              <a:ea typeface="Calibri"/>
              <a:cs typeface="Arial"/>
            </a:endParaRPr>
          </a:p>
          <a:p>
            <a:endParaRPr lang="fr-FR" sz="1100" b="1" dirty="0">
              <a:latin typeface="Arial"/>
              <a:ea typeface="Calibri"/>
              <a:cs typeface="Arial"/>
            </a:endParaRPr>
          </a:p>
        </p:txBody>
      </p:sp>
      <p:sp>
        <p:nvSpPr>
          <p:cNvPr id="16" name="Text Box 189"/>
          <p:cNvSpPr txBox="1"/>
          <p:nvPr/>
        </p:nvSpPr>
        <p:spPr>
          <a:xfrm>
            <a:off x="223526" y="6517743"/>
            <a:ext cx="4217302" cy="168343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13558" tIns="56780" rIns="113558" bIns="56780" numCol="1" spcCol="0" rtlCol="0" fromWordArt="0" anchor="t" anchorCtr="0" forceAA="0" compatLnSpc="1">
            <a:prstTxWarp prst="textNoShape">
              <a:avLst/>
            </a:prstTxWarp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DEGREE | 20XX – 20XX</a:t>
            </a:r>
          </a:p>
          <a:p>
            <a:r>
              <a:rPr lang="fr-FR" sz="1100" dirty="0">
                <a:solidFill>
                  <a:srgbClr val="404040"/>
                </a:solidFill>
                <a:latin typeface="Arial"/>
                <a:cs typeface="Arial"/>
              </a:rPr>
              <a:t>Lorem ipsum dolor sit amet, consectetur adipiscing elit. Quisque pulvinar sit amet turpis ut consequat.</a:t>
            </a:r>
          </a:p>
          <a:p>
            <a:endParaRPr lang="fr-FR" sz="1100" dirty="0">
              <a:solidFill>
                <a:srgbClr val="404040"/>
              </a:solidFill>
              <a:latin typeface="Arial"/>
              <a:cs typeface="Arial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DEGREE | 20XX – 20XX</a:t>
            </a:r>
          </a:p>
          <a:p>
            <a:r>
              <a:rPr lang="fr-FR" sz="1100" dirty="0">
                <a:solidFill>
                  <a:srgbClr val="404040"/>
                </a:solidFill>
                <a:latin typeface="Arial"/>
                <a:cs typeface="Arial"/>
              </a:rPr>
              <a:t>Lorem ipsum dolor sit amet, consectetur adipiscing elit. Quisque pulvinar sit amet turpis ut consequat.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5015355" y="3048752"/>
            <a:ext cx="2283075" cy="1772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5000"/>
              </a:lnSpc>
              <a:spcAft>
                <a:spcPts val="1242"/>
              </a:spcAft>
            </a:pPr>
            <a:r>
              <a:rPr lang="fr-FR" sz="1300" dirty="0">
                <a:latin typeface="Arial"/>
                <a:cs typeface="Arial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</p:txBody>
      </p:sp>
      <p:sp>
        <p:nvSpPr>
          <p:cNvPr id="18" name="TextBox 19"/>
          <p:cNvSpPr txBox="1"/>
          <p:nvPr/>
        </p:nvSpPr>
        <p:spPr>
          <a:xfrm>
            <a:off x="4992970" y="2539256"/>
            <a:ext cx="2305460" cy="382305"/>
          </a:xfrm>
          <a:prstGeom prst="rect">
            <a:avLst/>
          </a:prstGeom>
          <a:noFill/>
        </p:spPr>
        <p:txBody>
          <a:bodyPr wrap="none" lIns="104287" tIns="52144" rIns="104287" bIns="52144" rtlCol="0"/>
          <a:lstStyle/>
          <a:p>
            <a:r>
              <a:rPr lang="en-US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ABOUT ME</a:t>
            </a:r>
            <a:endParaRPr lang="ru-RU" b="1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Прямая соединительная линия 31"/>
          <p:cNvCxnSpPr/>
          <p:nvPr/>
        </p:nvCxnSpPr>
        <p:spPr>
          <a:xfrm>
            <a:off x="4992970" y="2982524"/>
            <a:ext cx="230546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208975" y="8814323"/>
            <a:ext cx="1707192" cy="1324246"/>
          </a:xfrm>
          <a:prstGeom prst="rect">
            <a:avLst/>
          </a:prstGeom>
          <a:ln>
            <a:noFill/>
          </a:ln>
        </p:spPr>
        <p:txBody>
          <a:bodyPr wrap="square" lIns="113558" tIns="56780" rIns="113558" bIns="56780"/>
          <a:lstStyle/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Skill 1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Skill 2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Skill 3 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Skill 4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Skill 5</a:t>
            </a:r>
          </a:p>
        </p:txBody>
      </p:sp>
      <p:cxnSp>
        <p:nvCxnSpPr>
          <p:cNvPr id="28" name="Прямая соединительная линия 29"/>
          <p:cNvCxnSpPr/>
          <p:nvPr/>
        </p:nvCxnSpPr>
        <p:spPr>
          <a:xfrm>
            <a:off x="288383" y="8730151"/>
            <a:ext cx="3384381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19"/>
          <p:cNvSpPr txBox="1"/>
          <p:nvPr/>
        </p:nvSpPr>
        <p:spPr>
          <a:xfrm>
            <a:off x="295345" y="8285335"/>
            <a:ext cx="2018948" cy="38230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none" lIns="104287" tIns="52144" rIns="104287" bIns="52144" rtlCol="0"/>
          <a:lstStyle/>
          <a:p>
            <a:r>
              <a:rPr lang="en-US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SOFT SKILLS</a:t>
            </a:r>
            <a:endParaRPr lang="ru-RU" b="1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558924" y="8898495"/>
            <a:ext cx="1667585" cy="16834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1558924" y="9151010"/>
            <a:ext cx="1905812" cy="16834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1558924" y="9908557"/>
            <a:ext cx="1270541" cy="16834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1558924" y="9656042"/>
            <a:ext cx="1826403" cy="16834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1558924" y="9403526"/>
            <a:ext cx="1429359" cy="16834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3849616" y="8814323"/>
            <a:ext cx="1707192" cy="1324246"/>
          </a:xfrm>
          <a:prstGeom prst="rect">
            <a:avLst/>
          </a:prstGeom>
          <a:ln>
            <a:noFill/>
          </a:ln>
        </p:spPr>
        <p:txBody>
          <a:bodyPr wrap="square" lIns="113558" tIns="56780" rIns="113558" bIns="56780"/>
          <a:lstStyle/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Skill 1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Skill 2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Skill 3 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Skill 4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Skill 5</a:t>
            </a:r>
          </a:p>
        </p:txBody>
      </p:sp>
      <p:cxnSp>
        <p:nvCxnSpPr>
          <p:cNvPr id="36" name="Прямая соединительная линия 29"/>
          <p:cNvCxnSpPr/>
          <p:nvPr/>
        </p:nvCxnSpPr>
        <p:spPr>
          <a:xfrm>
            <a:off x="3929024" y="8730151"/>
            <a:ext cx="3384381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19"/>
          <p:cNvSpPr txBox="1"/>
          <p:nvPr/>
        </p:nvSpPr>
        <p:spPr>
          <a:xfrm>
            <a:off x="5120157" y="8309292"/>
            <a:ext cx="1993363" cy="38230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none" lIns="104287" tIns="52144" rIns="104287" bIns="52144" rtlCol="0"/>
          <a:lstStyle/>
          <a:p>
            <a:r>
              <a:rPr lang="en-US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HARD SKILLS</a:t>
            </a:r>
            <a:endParaRPr lang="ru-RU" b="1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199565" y="8898495"/>
            <a:ext cx="1667585" cy="16834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5199565" y="9151010"/>
            <a:ext cx="1905812" cy="16834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5199565" y="9908557"/>
            <a:ext cx="1270541" cy="16834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5199565" y="9656041"/>
            <a:ext cx="1826403" cy="16834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2" name="Rectangle 41"/>
          <p:cNvSpPr/>
          <p:nvPr/>
        </p:nvSpPr>
        <p:spPr>
          <a:xfrm>
            <a:off x="5199565" y="9403526"/>
            <a:ext cx="1429359" cy="16834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5" name="TextBox 19"/>
          <p:cNvSpPr txBox="1"/>
          <p:nvPr/>
        </p:nvSpPr>
        <p:spPr>
          <a:xfrm>
            <a:off x="5097772" y="5295197"/>
            <a:ext cx="1339188" cy="382305"/>
          </a:xfrm>
          <a:prstGeom prst="rect">
            <a:avLst/>
          </a:prstGeom>
          <a:noFill/>
        </p:spPr>
        <p:txBody>
          <a:bodyPr wrap="none" lIns="104287" tIns="52144" rIns="104287" bIns="52144" rtlCol="0"/>
          <a:lstStyle/>
          <a:p>
            <a:r>
              <a:rPr lang="en-US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LANGUAGES</a:t>
            </a:r>
            <a:endParaRPr lang="ru-RU" b="1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6" name="Прямая соединительная линия 31"/>
          <p:cNvCxnSpPr/>
          <p:nvPr/>
        </p:nvCxnSpPr>
        <p:spPr>
          <a:xfrm>
            <a:off x="5097772" y="5738465"/>
            <a:ext cx="230546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 Box 5">
            <a:extLst>
              <a:ext uri="{FF2B5EF4-FFF2-40B4-BE49-F238E27FC236}">
                <a16:creationId xmlns:a16="http://schemas.microsoft.com/office/drawing/2014/main" id="{3E8BAC9B-21D4-43C0-A7E6-BD68D6FD0B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5355" y="5804693"/>
            <a:ext cx="2484402" cy="2083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5000"/>
              </a:lnSpc>
              <a:spcAft>
                <a:spcPts val="1242"/>
              </a:spcAft>
            </a:pPr>
            <a:r>
              <a:rPr lang="fr-FR" sz="1300" dirty="0">
                <a:latin typeface="Arial"/>
                <a:cs typeface="Arial"/>
              </a:rPr>
              <a:t>French: read, written, </a:t>
            </a:r>
            <a:r>
              <a:rPr lang="fr-FR" sz="1300" dirty="0" err="1">
                <a:latin typeface="Arial"/>
                <a:cs typeface="Arial"/>
              </a:rPr>
              <a:t>spoken</a:t>
            </a:r>
            <a:endParaRPr lang="fr-FR" sz="1300" dirty="0">
              <a:latin typeface="Arial"/>
              <a:cs typeface="Arial"/>
            </a:endParaRPr>
          </a:p>
          <a:p>
            <a:pPr>
              <a:lnSpc>
                <a:spcPct val="115000"/>
              </a:lnSpc>
              <a:spcAft>
                <a:spcPts val="1242"/>
              </a:spcAft>
            </a:pPr>
            <a:r>
              <a:rPr lang="fr-FR" sz="1300" dirty="0">
                <a:latin typeface="Arial"/>
                <a:cs typeface="Arial"/>
              </a:rPr>
              <a:t>Deutch: read, written, </a:t>
            </a:r>
            <a:r>
              <a:rPr lang="fr-FR" sz="1300" dirty="0" err="1">
                <a:latin typeface="Arial"/>
                <a:cs typeface="Arial"/>
              </a:rPr>
              <a:t>spoken</a:t>
            </a:r>
            <a:endParaRPr lang="fr-FR" sz="1300" dirty="0">
              <a:latin typeface="Arial"/>
              <a:cs typeface="Arial"/>
            </a:endParaRPr>
          </a:p>
          <a:p>
            <a:pPr>
              <a:lnSpc>
                <a:spcPct val="115000"/>
              </a:lnSpc>
              <a:spcAft>
                <a:spcPts val="1242"/>
              </a:spcAft>
            </a:pPr>
            <a:r>
              <a:rPr lang="fr-FR" sz="1300" dirty="0" err="1">
                <a:latin typeface="Arial"/>
                <a:cs typeface="Arial"/>
              </a:rPr>
              <a:t>Spanish</a:t>
            </a:r>
            <a:r>
              <a:rPr lang="fr-FR" sz="1300" dirty="0">
                <a:latin typeface="Arial"/>
                <a:cs typeface="Arial"/>
              </a:rPr>
              <a:t>: read, written, </a:t>
            </a:r>
            <a:r>
              <a:rPr lang="fr-FR" sz="1300" dirty="0" err="1">
                <a:latin typeface="Arial"/>
                <a:cs typeface="Arial"/>
              </a:rPr>
              <a:t>spoken</a:t>
            </a:r>
            <a:endParaRPr lang="fr-FR" sz="1300" dirty="0">
              <a:latin typeface="Arial"/>
              <a:cs typeface="Arial"/>
            </a:endParaRPr>
          </a:p>
          <a:p>
            <a:pPr>
              <a:lnSpc>
                <a:spcPct val="115000"/>
              </a:lnSpc>
              <a:spcAft>
                <a:spcPts val="1242"/>
              </a:spcAft>
            </a:pPr>
            <a:r>
              <a:rPr lang="fr-FR" sz="1300" dirty="0" err="1">
                <a:latin typeface="Arial"/>
                <a:cs typeface="Arial"/>
              </a:rPr>
              <a:t>Italian</a:t>
            </a:r>
            <a:r>
              <a:rPr lang="fr-FR" sz="1300" dirty="0">
                <a:latin typeface="Arial"/>
                <a:cs typeface="Arial"/>
              </a:rPr>
              <a:t>: mother-tongue</a:t>
            </a:r>
            <a:br>
              <a:rPr lang="fr-FR" sz="1300" dirty="0">
                <a:latin typeface="Arial"/>
                <a:cs typeface="Arial"/>
              </a:rPr>
            </a:br>
            <a:br>
              <a:rPr lang="fr-FR" sz="1300" dirty="0">
                <a:latin typeface="Arial"/>
                <a:cs typeface="Arial"/>
              </a:rPr>
            </a:br>
            <a:br>
              <a:rPr lang="fr-FR" sz="1300" dirty="0">
                <a:latin typeface="Arial"/>
                <a:cs typeface="Arial"/>
              </a:rPr>
            </a:br>
            <a:endParaRPr lang="fr-FR" sz="13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9108212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260</Words>
  <Application>Microsoft Office PowerPoint</Application>
  <PresentationFormat>Custom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10</cp:revision>
  <dcterms:created xsi:type="dcterms:W3CDTF">2015-07-03T13:55:51Z</dcterms:created>
  <dcterms:modified xsi:type="dcterms:W3CDTF">2020-12-06T19:01:02Z</dcterms:modified>
</cp:coreProperties>
</file>