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4891" y="34371"/>
            <a:ext cx="3002670" cy="1754327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5400" dirty="0">
                <a:solidFill>
                  <a:schemeClr val="accent4"/>
                </a:solidFill>
              </a:rPr>
              <a:t>John </a:t>
            </a:r>
          </a:p>
          <a:p>
            <a:pPr algn="ctr"/>
            <a:r>
              <a:rPr lang="fr-FR" sz="5400" dirty="0">
                <a:solidFill>
                  <a:schemeClr val="accent4"/>
                </a:solidFill>
              </a:rPr>
              <a:t>DOE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2717" y="1621157"/>
            <a:ext cx="377171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Professional Title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230546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ABOUT ME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324246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18948" cy="38230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324246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993363" cy="382305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33918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5">
            <a:extLst>
              <a:ext uri="{FF2B5EF4-FFF2-40B4-BE49-F238E27FC236}">
                <a16:creationId xmlns:a16="http://schemas.microsoft.com/office/drawing/2014/main" id="{74E2A767-0F5B-4A05-90D2-D5B4E8AC7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355" y="5804693"/>
            <a:ext cx="2484402" cy="208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French: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Deutch: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Spanish</a:t>
            </a:r>
            <a:r>
              <a:rPr lang="fr-FR" sz="1300" dirty="0">
                <a:latin typeface="Arial"/>
                <a:cs typeface="Arial"/>
              </a:rPr>
              <a:t>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Italian</a:t>
            </a:r>
            <a:r>
              <a:rPr lang="fr-FR" sz="1300" dirty="0">
                <a:latin typeface="Arial"/>
                <a:cs typeface="Arial"/>
              </a:rPr>
              <a:t>: mother-tongue</a:t>
            </a: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endParaRPr lang="fr-FR"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11</cp:revision>
  <dcterms:created xsi:type="dcterms:W3CDTF">2015-07-03T13:55:51Z</dcterms:created>
  <dcterms:modified xsi:type="dcterms:W3CDTF">2020-12-06T19:01:07Z</dcterms:modified>
</cp:coreProperties>
</file>