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34891" y="34371"/>
            <a:ext cx="3002670" cy="1754327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5400" dirty="0">
                <a:solidFill>
                  <a:schemeClr val="accent4"/>
                </a:solidFill>
              </a:rPr>
              <a:t>John </a:t>
            </a:r>
          </a:p>
          <a:p>
            <a:pPr algn="ctr"/>
            <a:r>
              <a:rPr lang="fr-FR" sz="5400" dirty="0">
                <a:solidFill>
                  <a:schemeClr val="accent4"/>
                </a:solidFill>
              </a:rPr>
              <a:t>DOE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52717" y="1621157"/>
            <a:ext cx="3771711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/>
              <a:t>Professional Title</a:t>
            </a:r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85258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WORK EXPERIENCE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59109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2305460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ABOUT ME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324246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018948" cy="38230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SOFT SKILLS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324246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993363" cy="382305"/>
          </a:xfrm>
          <a:prstGeom prst="rect">
            <a:avLst/>
          </a:prstGeom>
          <a:noFill/>
          <a:ln>
            <a:noFill/>
          </a:ln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HARD SKILLS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339188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LANGUAGES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5">
            <a:extLst>
              <a:ext uri="{FF2B5EF4-FFF2-40B4-BE49-F238E27FC236}">
                <a16:creationId xmlns:a16="http://schemas.microsoft.com/office/drawing/2014/main" id="{74E2A767-0F5B-4A05-90D2-D5B4E8AC7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5355" y="5804693"/>
            <a:ext cx="2484402" cy="208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French: read, written, </a:t>
            </a:r>
            <a:r>
              <a:rPr lang="fr-FR" sz="1300" dirty="0" err="1">
                <a:latin typeface="Arial"/>
                <a:cs typeface="Arial"/>
              </a:rPr>
              <a:t>spoken</a:t>
            </a:r>
            <a:endParaRPr lang="fr-FR" sz="1300" dirty="0">
              <a:latin typeface="Arial"/>
              <a:cs typeface="Arial"/>
            </a:endParaRPr>
          </a:p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Deutch: read, written, </a:t>
            </a:r>
            <a:r>
              <a:rPr lang="fr-FR" sz="1300" dirty="0" err="1">
                <a:latin typeface="Arial"/>
                <a:cs typeface="Arial"/>
              </a:rPr>
              <a:t>spoken</a:t>
            </a:r>
            <a:endParaRPr lang="fr-FR" sz="1300" dirty="0">
              <a:latin typeface="Arial"/>
              <a:cs typeface="Arial"/>
            </a:endParaRPr>
          </a:p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 err="1">
                <a:latin typeface="Arial"/>
                <a:cs typeface="Arial"/>
              </a:rPr>
              <a:t>Spanish</a:t>
            </a:r>
            <a:r>
              <a:rPr lang="fr-FR" sz="1300" dirty="0">
                <a:latin typeface="Arial"/>
                <a:cs typeface="Arial"/>
              </a:rPr>
              <a:t>: read, written, </a:t>
            </a:r>
            <a:r>
              <a:rPr lang="fr-FR" sz="1300" dirty="0" err="1">
                <a:latin typeface="Arial"/>
                <a:cs typeface="Arial"/>
              </a:rPr>
              <a:t>spoken</a:t>
            </a:r>
            <a:endParaRPr lang="fr-FR" sz="1300" dirty="0">
              <a:latin typeface="Arial"/>
              <a:cs typeface="Arial"/>
            </a:endParaRPr>
          </a:p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 err="1">
                <a:latin typeface="Arial"/>
                <a:cs typeface="Arial"/>
              </a:rPr>
              <a:t>Italian</a:t>
            </a:r>
            <a:r>
              <a:rPr lang="fr-FR" sz="1300" dirty="0">
                <a:latin typeface="Arial"/>
                <a:cs typeface="Arial"/>
              </a:rPr>
              <a:t>: mother-tongue</a:t>
            </a:r>
            <a:br>
              <a:rPr lang="fr-FR" sz="1300" dirty="0">
                <a:latin typeface="Arial"/>
                <a:cs typeface="Arial"/>
              </a:rPr>
            </a:br>
            <a:br>
              <a:rPr lang="fr-FR" sz="1300" dirty="0">
                <a:latin typeface="Arial"/>
                <a:cs typeface="Arial"/>
              </a:rPr>
            </a:br>
            <a:br>
              <a:rPr lang="fr-FR" sz="1300" dirty="0">
                <a:latin typeface="Arial"/>
                <a:cs typeface="Arial"/>
              </a:rPr>
            </a:br>
            <a:endParaRPr lang="fr-FR" sz="13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11</cp:revision>
  <dcterms:created xsi:type="dcterms:W3CDTF">2015-07-03T13:55:51Z</dcterms:created>
  <dcterms:modified xsi:type="dcterms:W3CDTF">2020-12-06T19:01:07Z</dcterms:modified>
</cp:coreProperties>
</file>