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9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4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03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1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3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08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5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5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7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2AA0-27E7-4549-A6FF-13A27D1B78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22252-94BE-E941-ACB6-F16E001F8F7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74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84772" y="98474"/>
            <a:ext cx="3765975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600" b="1" i="1" dirty="0">
                <a:latin typeface="+mj-lt"/>
                <a:cs typeface="Times"/>
              </a:rPr>
              <a:t>John DOE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912907"/>
              </p:ext>
            </p:extLst>
          </p:nvPr>
        </p:nvGraphicFramePr>
        <p:xfrm>
          <a:off x="263270" y="735347"/>
          <a:ext cx="700024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2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Contact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Address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12 Regent Street Y200 New-York, NY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Ph: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111 222 333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Mob: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222 333 444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00000"/>
                          </a:solidFill>
                        </a:rPr>
                        <a:t>Email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err="1">
                          <a:solidFill>
                            <a:srgbClr val="000000"/>
                          </a:solidFill>
                        </a:rPr>
                        <a:t>mail@mail.com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965574"/>
              </p:ext>
            </p:extLst>
          </p:nvPr>
        </p:nvGraphicFramePr>
        <p:xfrm>
          <a:off x="263270" y="2475168"/>
          <a:ext cx="700024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Objectives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Lorem ipsum dolor sit amet, consectetur adipiscing elit. Quisque pulvinar sit amet turpis ut consequat. Lorem ipsum dolor sit amet, consectetur adipiscing elit. Quisque pulvinar sit amet turpis ut consequat.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323309"/>
              </p:ext>
            </p:extLst>
          </p:nvPr>
        </p:nvGraphicFramePr>
        <p:xfrm>
          <a:off x="263270" y="3400683"/>
          <a:ext cx="700024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5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Work Experience</a:t>
                      </a: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COMPAGNY NAME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20XX - 20XX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COMPAGNY NAME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20XX - 20XX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COMPAGNY NAME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20XX - 20XX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142044"/>
              </p:ext>
            </p:extLst>
          </p:nvPr>
        </p:nvGraphicFramePr>
        <p:xfrm>
          <a:off x="263270" y="8618764"/>
          <a:ext cx="3282488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University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: 20XX – 20XX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University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: 20XX – 20XX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University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: 20XX – 20XX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084246"/>
              </p:ext>
            </p:extLst>
          </p:nvPr>
        </p:nvGraphicFramePr>
        <p:xfrm>
          <a:off x="3981022" y="8618764"/>
          <a:ext cx="328248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</a:rPr>
                        <a:t>Hard Skills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493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10</cp:revision>
  <dcterms:created xsi:type="dcterms:W3CDTF">2015-06-24T14:35:12Z</dcterms:created>
  <dcterms:modified xsi:type="dcterms:W3CDTF">2020-12-06T18:56:01Z</dcterms:modified>
</cp:coreProperties>
</file>