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36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0050" y="711204"/>
            <a:ext cx="4457700" cy="70104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A8DEC7-855F-45F1-975A-F9CF691D6EBB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E7253CF-3D66-470C-BFB8-A4A2EC4CA3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0688" y="539552"/>
            <a:ext cx="5829300" cy="832344"/>
          </a:xfrm>
        </p:spPr>
        <p:txBody>
          <a:bodyPr/>
          <a:lstStyle/>
          <a:p>
            <a:pPr algn="ctr"/>
            <a:r>
              <a:rPr lang="en-US" dirty="0"/>
              <a:t>John DOE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8680" y="1331640"/>
            <a:ext cx="5829300" cy="378704"/>
          </a:xfrm>
        </p:spPr>
        <p:txBody>
          <a:bodyPr/>
          <a:lstStyle/>
          <a:p>
            <a:pPr algn="ctr"/>
            <a:r>
              <a:rPr lang="en-US" dirty="0" err="1"/>
              <a:t>Professional Title</a:t>
            </a:r>
            <a:endParaRPr lang="ru-RU" dirty="0"/>
          </a:p>
        </p:txBody>
      </p:sp>
      <p:sp>
        <p:nvSpPr>
          <p:cNvPr id="5" name="Text Box 4"/>
          <p:cNvSpPr txBox="1"/>
          <p:nvPr/>
        </p:nvSpPr>
        <p:spPr>
          <a:xfrm>
            <a:off x="2564904" y="1815537"/>
            <a:ext cx="3698495" cy="18974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spcAft>
                <a:spcPts val="0"/>
              </a:spcAft>
            </a:pPr>
            <a:endParaRPr lang="en-US" sz="1200" b="1" dirty="0">
              <a:solidFill>
                <a:srgbClr val="595959"/>
              </a:solidFill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ADDRESS: </a:t>
            </a:r>
            <a:r>
              <a:rPr lang="en-GB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12 Regent Street Y200 New-York, NY</a:t>
            </a:r>
            <a:br>
              <a:rPr lang="en-US" sz="1400" dirty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</a:b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PH :            111 </a:t>
            </a:r>
            <a:r>
              <a:rPr lang="en-US" sz="1200" b="1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222 333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EMAIL:       mail@mail.com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WEBSITE:   www.website.com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6" name="Text Box 4"/>
          <p:cNvSpPr txBox="1"/>
          <p:nvPr/>
        </p:nvSpPr>
        <p:spPr>
          <a:xfrm>
            <a:off x="836712" y="3095307"/>
            <a:ext cx="2849245" cy="4203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Hard Skills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96952" y="3076382"/>
            <a:ext cx="1262235" cy="397545"/>
          </a:xfrm>
          <a:prstGeom prst="rect">
            <a:avLst/>
          </a:prstGeom>
        </p:spPr>
        <p:txBody>
          <a:bodyPr wrap="none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Soft Skills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19" name="Group 92"/>
          <p:cNvGrpSpPr/>
          <p:nvPr/>
        </p:nvGrpSpPr>
        <p:grpSpPr>
          <a:xfrm>
            <a:off x="2980700" y="3493395"/>
            <a:ext cx="1200680" cy="862646"/>
            <a:chOff x="106878" y="0"/>
            <a:chExt cx="1201727" cy="1178757"/>
          </a:xfrm>
        </p:grpSpPr>
        <p:sp>
          <p:nvSpPr>
            <p:cNvPr id="20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AUTONOMOUS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LEADER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PUNCTUAL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6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CREATIVE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4797152" y="3059832"/>
            <a:ext cx="982673" cy="397545"/>
          </a:xfrm>
          <a:prstGeom prst="rect">
            <a:avLst/>
          </a:prstGeom>
        </p:spPr>
        <p:txBody>
          <a:bodyPr wrap="none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Languages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29" name="Group 92"/>
          <p:cNvGrpSpPr/>
          <p:nvPr/>
        </p:nvGrpSpPr>
        <p:grpSpPr>
          <a:xfrm>
            <a:off x="4809117" y="3493330"/>
            <a:ext cx="1200680" cy="862646"/>
            <a:chOff x="106878" y="0"/>
            <a:chExt cx="1201727" cy="1178757"/>
          </a:xfrm>
        </p:grpSpPr>
        <p:sp>
          <p:nvSpPr>
            <p:cNvPr id="30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ENGLISH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effectLst/>
                  <a:ea typeface="Calibri"/>
                  <a:cs typeface="Times New Roman"/>
                </a:rPr>
                <a:t>SPANISH</a:t>
              </a:r>
              <a:endParaRPr lang="ru-RU" sz="9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2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ITALIAN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3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pic>
        <p:nvPicPr>
          <p:cNvPr id="9" name="Image 8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051" y="1835697"/>
            <a:ext cx="1152128" cy="1152128"/>
          </a:xfrm>
          <a:prstGeom prst="rect">
            <a:avLst/>
          </a:prstGeom>
        </p:spPr>
      </p:pic>
      <p:grpSp>
        <p:nvGrpSpPr>
          <p:cNvPr id="37" name="Group 92"/>
          <p:cNvGrpSpPr/>
          <p:nvPr/>
        </p:nvGrpSpPr>
        <p:grpSpPr>
          <a:xfrm>
            <a:off x="980728" y="3493330"/>
            <a:ext cx="1200680" cy="862646"/>
            <a:chOff x="106878" y="0"/>
            <a:chExt cx="1201727" cy="1178757"/>
          </a:xfrm>
        </p:grpSpPr>
        <p:sp>
          <p:nvSpPr>
            <p:cNvPr id="38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PHOTOSHOP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ILLUSTRATOR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0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1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HTML5 / CSS3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52" name="TextBox 22"/>
          <p:cNvSpPr txBox="1"/>
          <p:nvPr/>
        </p:nvSpPr>
        <p:spPr>
          <a:xfrm>
            <a:off x="3284984" y="4837767"/>
            <a:ext cx="185258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WORK EXPERIENCE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Прямая соединительная линия 31"/>
          <p:cNvCxnSpPr/>
          <p:nvPr/>
        </p:nvCxnSpPr>
        <p:spPr>
          <a:xfrm>
            <a:off x="3356992" y="5220072"/>
            <a:ext cx="3205361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212976" y="5292080"/>
            <a:ext cx="3452502" cy="3438656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r>
              <a:rPr lang="en-US" sz="9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900" b="1" dirty="0">
              <a:latin typeface="Arial"/>
              <a:ea typeface="Calibri"/>
              <a:cs typeface="Arial"/>
            </a:endParaRPr>
          </a:p>
          <a:p>
            <a:endParaRPr lang="fr-FR" sz="900" b="1" dirty="0">
              <a:latin typeface="Arial"/>
              <a:ea typeface="Calibri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900" b="1" dirty="0">
              <a:latin typeface="Arial"/>
              <a:ea typeface="Calibri"/>
              <a:cs typeface="Arial"/>
            </a:endParaRPr>
          </a:p>
          <a:p>
            <a:endParaRPr lang="fr-FR" sz="900" b="1" dirty="0">
              <a:latin typeface="Arial"/>
              <a:ea typeface="Calibri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  <a:p>
            <a:endParaRPr lang="fr-FR" sz="900" b="1" dirty="0">
              <a:latin typeface="Arial"/>
              <a:ea typeface="Calibri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Décrivez également vos missions et vos résultats.</a:t>
            </a:r>
            <a:endParaRPr lang="fr-FR" sz="900" b="1" dirty="0">
              <a:latin typeface="Arial"/>
              <a:ea typeface="Calibri"/>
              <a:cs typeface="Arial"/>
            </a:endParaRPr>
          </a:p>
          <a:p>
            <a:endParaRPr lang="fr-FR" sz="900" b="1" dirty="0">
              <a:latin typeface="Arial"/>
              <a:ea typeface="Calibri"/>
              <a:cs typeface="Arial"/>
            </a:endParaRPr>
          </a:p>
        </p:txBody>
      </p:sp>
      <p:sp>
        <p:nvSpPr>
          <p:cNvPr id="55" name="TextBox 24"/>
          <p:cNvSpPr txBox="1"/>
          <p:nvPr/>
        </p:nvSpPr>
        <p:spPr>
          <a:xfrm>
            <a:off x="375096" y="4837767"/>
            <a:ext cx="159109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Прямая соединительная линия 33"/>
          <p:cNvCxnSpPr/>
          <p:nvPr/>
        </p:nvCxnSpPr>
        <p:spPr>
          <a:xfrm>
            <a:off x="390113" y="5220072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189"/>
          <p:cNvSpPr txBox="1"/>
          <p:nvPr/>
        </p:nvSpPr>
        <p:spPr>
          <a:xfrm>
            <a:off x="404664" y="5292080"/>
            <a:ext cx="2736304" cy="21602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9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9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9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</a:t>
            </a:r>
            <a:r>
              <a:rPr lang="fr-FR" sz="900" dirty="0" err="1">
                <a:solidFill>
                  <a:srgbClr val="404040"/>
                </a:solidFill>
                <a:latin typeface="Arial"/>
                <a:cs typeface="Arial"/>
              </a:rPr>
              <a:t>turpis</a:t>
            </a:r>
            <a:r>
              <a:rPr lang="fr-FR" sz="900" dirty="0">
                <a:solidFill>
                  <a:srgbClr val="404040"/>
                </a:solidFill>
                <a:latin typeface="Arial"/>
                <a:cs typeface="Arial"/>
              </a:rPr>
              <a:t> ut.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404664" y="7596336"/>
            <a:ext cx="266429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900" dirty="0"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59" name="TextBox 24"/>
          <p:cNvSpPr txBox="1"/>
          <p:nvPr/>
        </p:nvSpPr>
        <p:spPr>
          <a:xfrm>
            <a:off x="404664" y="7236296"/>
            <a:ext cx="1052789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ABOUT ME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Прямая соединительная линия 33"/>
          <p:cNvCxnSpPr/>
          <p:nvPr/>
        </p:nvCxnSpPr>
        <p:spPr>
          <a:xfrm>
            <a:off x="419681" y="7618601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097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330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Verdana</vt:lpstr>
      <vt:lpstr>Wingdings</vt:lpstr>
      <vt:lpstr>Wingdings 2</vt:lpstr>
      <vt:lpstr>Аспект</vt:lpstr>
      <vt:lpstr>John DOE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Smith</dc:title>
  <dc:creator>thall</dc:creator>
  <cp:lastModifiedBy>Stanislas Larnier</cp:lastModifiedBy>
  <cp:revision>9</cp:revision>
  <dcterms:created xsi:type="dcterms:W3CDTF">2015-04-23T08:49:11Z</dcterms:created>
  <dcterms:modified xsi:type="dcterms:W3CDTF">2020-12-06T19:01:15Z</dcterms:modified>
</cp:coreProperties>
</file>