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PHONE: 111 </a:t>
            </a:r>
            <a:r>
              <a:rPr lang="fr-FR" sz="140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222 333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WEBSITE: www.website.com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John DOE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8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OBJECTIVES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33941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Quisque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pulvinar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Quisque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pulvinar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  <a:endParaRPr lang="fr-FR" sz="13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7</cp:revision>
  <dcterms:created xsi:type="dcterms:W3CDTF">2015-07-05T10:05:06Z</dcterms:created>
  <dcterms:modified xsi:type="dcterms:W3CDTF">2020-12-06T19:01:22Z</dcterms:modified>
</cp:coreProperties>
</file>