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ADDRESS: </a:t>
            </a:r>
            <a:r>
              <a:rPr lang="en-GB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12 Regent Street Y200 New-York, NY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PHONE: 111 </a:t>
            </a:r>
            <a:r>
              <a:rPr lang="fr-FR" sz="140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222 333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EMAIL: 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WEBSITE: www.website.com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841243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/>
              <a:t>John DOE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18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OBJECTIVE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/>
          <a:lstStyle/>
          <a:p>
            <a:pPr>
              <a:defRPr/>
            </a:pPr>
            <a:r>
              <a:rPr lang="fr-FR" sz="1300" dirty="0"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36397"/>
              </p:ext>
            </p:extLst>
          </p:nvPr>
        </p:nvGraphicFramePr>
        <p:xfrm>
          <a:off x="288843" y="3555454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EDUCATION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HARD SKILLS</a:t>
            </a:r>
            <a:endParaRPr lang="en-PH" sz="1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3386300" cy="331375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9</cp:revision>
  <dcterms:created xsi:type="dcterms:W3CDTF">2015-07-05T10:05:06Z</dcterms:created>
  <dcterms:modified xsi:type="dcterms:W3CDTF">2020-12-06T19:01:34Z</dcterms:modified>
</cp:coreProperties>
</file>