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2436" y="72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6155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8753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8831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0051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4544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0247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0121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7216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24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6781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9299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0837A-BBB2-264C-9A93-490E49BDBD6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B39C74-BDD3-5841-9AA2-FE516AA3C7E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7603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à coins arrondis 56"/>
          <p:cNvSpPr/>
          <p:nvPr/>
        </p:nvSpPr>
        <p:spPr>
          <a:xfrm>
            <a:off x="288658" y="230898"/>
            <a:ext cx="7100997" cy="481036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Text Box 4"/>
          <p:cNvSpPr txBox="1">
            <a:spLocks noChangeArrowheads="1"/>
          </p:cNvSpPr>
          <p:nvPr/>
        </p:nvSpPr>
        <p:spPr bwMode="auto">
          <a:xfrm>
            <a:off x="1853918" y="854131"/>
            <a:ext cx="4573543" cy="1252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</a:bodyPr>
          <a:lstStyle/>
          <a:p>
            <a:pPr defTabSz="1042873" fontAlgn="base">
              <a:spcBef>
                <a:spcPct val="0"/>
              </a:spcBef>
            </a:pPr>
            <a:r>
              <a:rPr lang="fr-FR" sz="1400" dirty="0">
                <a:solidFill>
                  <a:schemeClr val="bg2">
                    <a:lumMod val="90000"/>
                  </a:schemeClr>
                </a:solidFill>
                <a:latin typeface="Arial" pitchFamily="34" charset="0"/>
                <a:cs typeface="Aharoni" pitchFamily="2" charset="-79"/>
              </a:rPr>
              <a:t>ADDRESS: </a:t>
            </a:r>
            <a:r>
              <a:rPr lang="en-GB" sz="1400" dirty="0">
                <a:solidFill>
                  <a:schemeClr val="bg2">
                    <a:lumMod val="90000"/>
                  </a:schemeClr>
                </a:solidFill>
                <a:latin typeface="Arial" pitchFamily="34" charset="0"/>
                <a:cs typeface="Aharoni" pitchFamily="2" charset="-79"/>
              </a:rPr>
              <a:t>12 Regent Street Y200 New-York, NY</a:t>
            </a:r>
            <a:endParaRPr lang="fr-FR" sz="1400" dirty="0">
              <a:solidFill>
                <a:srgbClr val="262626"/>
              </a:solidFill>
              <a:latin typeface="Arial" pitchFamily="34" charset="0"/>
              <a:cs typeface="Aharoni" pitchFamily="2" charset="-79"/>
            </a:endParaRPr>
          </a:p>
          <a:p>
            <a:pPr defTabSz="1042873" fontAlgn="base">
              <a:spcBef>
                <a:spcPct val="0"/>
              </a:spcBef>
            </a:pPr>
            <a:r>
              <a:rPr lang="fr-FR" sz="1400" dirty="0">
                <a:solidFill>
                  <a:schemeClr val="bg2">
                    <a:lumMod val="90000"/>
                  </a:schemeClr>
                </a:solidFill>
                <a:latin typeface="Arial" pitchFamily="34" charset="0"/>
                <a:cs typeface="Aharoni" pitchFamily="2" charset="-79"/>
              </a:rPr>
              <a:t>PHONE: 111 </a:t>
            </a:r>
            <a:r>
              <a:rPr lang="fr-FR" sz="1400">
                <a:solidFill>
                  <a:schemeClr val="bg2">
                    <a:lumMod val="90000"/>
                  </a:schemeClr>
                </a:solidFill>
                <a:latin typeface="Arial" pitchFamily="34" charset="0"/>
                <a:cs typeface="Aharoni" pitchFamily="2" charset="-79"/>
              </a:rPr>
              <a:t>222 333</a:t>
            </a:r>
            <a:endParaRPr lang="fr-FR" sz="1400" dirty="0">
              <a:solidFill>
                <a:srgbClr val="262626"/>
              </a:solidFill>
              <a:latin typeface="Arial" pitchFamily="34" charset="0"/>
              <a:cs typeface="Aharoni" pitchFamily="2" charset="-79"/>
            </a:endParaRPr>
          </a:p>
          <a:p>
            <a:pPr defTabSz="1042873" fontAlgn="base">
              <a:spcBef>
                <a:spcPct val="0"/>
              </a:spcBef>
            </a:pPr>
            <a:r>
              <a:rPr lang="ru-RU" sz="1400" dirty="0">
                <a:solidFill>
                  <a:schemeClr val="bg2">
                    <a:lumMod val="90000"/>
                  </a:schemeClr>
                </a:solidFill>
                <a:latin typeface="Arial" pitchFamily="34" charset="0"/>
                <a:cs typeface="Aharoni" pitchFamily="2" charset="-79"/>
              </a:rPr>
              <a:t>EMAIL: mail@mail.com</a:t>
            </a:r>
            <a:endParaRPr lang="fr-FR" sz="1400" dirty="0">
              <a:solidFill>
                <a:srgbClr val="262626"/>
              </a:solidFill>
              <a:latin typeface="Arial" pitchFamily="34" charset="0"/>
              <a:cs typeface="Aharoni" pitchFamily="2" charset="-79"/>
            </a:endParaRPr>
          </a:p>
          <a:p>
            <a:pPr defTabSz="1042873" fontAlgn="base">
              <a:spcBef>
                <a:spcPct val="0"/>
              </a:spcBef>
            </a:pPr>
            <a:r>
              <a:rPr lang="fr-FR" sz="1400" dirty="0">
                <a:solidFill>
                  <a:schemeClr val="bg2">
                    <a:lumMod val="90000"/>
                  </a:schemeClr>
                </a:solidFill>
                <a:latin typeface="Arial" pitchFamily="34" charset="0"/>
                <a:cs typeface="Aharoni" pitchFamily="2" charset="-79"/>
              </a:rPr>
              <a:t>WEBSITE: www.website.com</a:t>
            </a:r>
            <a:endParaRPr lang="ru-RU" sz="1400" dirty="0">
              <a:latin typeface="Arial" pitchFamily="34" charset="0"/>
              <a:cs typeface="Aharoni" pitchFamily="2" charset="-79"/>
            </a:endParaRPr>
          </a:p>
        </p:txBody>
      </p:sp>
      <p:sp>
        <p:nvSpPr>
          <p:cNvPr id="59" name="ZoneTexte 58"/>
          <p:cNvSpPr txBox="1"/>
          <p:nvPr/>
        </p:nvSpPr>
        <p:spPr>
          <a:xfrm>
            <a:off x="2386244" y="188714"/>
            <a:ext cx="2841243" cy="52322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2800" dirty="0"/>
              <a:t>John DOE</a:t>
            </a:r>
          </a:p>
        </p:txBody>
      </p:sp>
      <p:pic>
        <p:nvPicPr>
          <p:cNvPr id="60" name="Image 59" descr="avata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903" y="854131"/>
            <a:ext cx="962074" cy="962074"/>
          </a:xfrm>
          <a:prstGeom prst="rect">
            <a:avLst/>
          </a:prstGeom>
        </p:spPr>
      </p:pic>
      <p:sp>
        <p:nvSpPr>
          <p:cNvPr id="63" name="ZoneTexte 62"/>
          <p:cNvSpPr txBox="1"/>
          <p:nvPr/>
        </p:nvSpPr>
        <p:spPr>
          <a:xfrm>
            <a:off x="288843" y="2010692"/>
            <a:ext cx="11834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OBJECTIVE</a:t>
            </a:r>
          </a:p>
        </p:txBody>
      </p:sp>
      <p:cxnSp>
        <p:nvCxnSpPr>
          <p:cNvPr id="64" name="Connecteur droit 63"/>
          <p:cNvCxnSpPr/>
          <p:nvPr/>
        </p:nvCxnSpPr>
        <p:spPr>
          <a:xfrm>
            <a:off x="1444704" y="2216905"/>
            <a:ext cx="5462895" cy="0"/>
          </a:xfrm>
          <a:prstGeom prst="line">
            <a:avLst/>
          </a:prstGeom>
          <a:ln w="6350" cmpd="sng">
            <a:solidFill>
              <a:schemeClr val="bg2">
                <a:lumMod val="9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271247" y="2407230"/>
            <a:ext cx="7022177" cy="492443"/>
          </a:xfrm>
          <a:prstGeom prst="rect">
            <a:avLst/>
          </a:prstGeom>
        </p:spPr>
        <p:txBody>
          <a:bodyPr wrap="square"/>
          <a:lstStyle/>
          <a:p>
            <a:pPr>
              <a:defRPr/>
            </a:pPr>
            <a:r>
              <a:rPr lang="fr-FR" sz="1300" dirty="0">
                <a:cs typeface="Calibri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</a:p>
        </p:txBody>
      </p:sp>
      <p:graphicFrame>
        <p:nvGraphicFramePr>
          <p:cNvPr id="66" name="Tableau 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5436397"/>
              </p:ext>
            </p:extLst>
          </p:nvPr>
        </p:nvGraphicFramePr>
        <p:xfrm>
          <a:off x="288843" y="3555454"/>
          <a:ext cx="6806517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065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fr-FR" sz="13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DEGREE | 20XX – 20XX</a:t>
                      </a:r>
                    </a:p>
                    <a:p>
                      <a:pPr algn="l"/>
                      <a:r>
                        <a:rPr lang="fr-FR" sz="13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Lorem ipsum dolor sit amet, consectetur adipiscing elit. Quisque pulvinar sit amet turpis ut 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fr-FR" sz="13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DEGREE | 20XX – 20XX</a:t>
                      </a:r>
                    </a:p>
                    <a:p>
                      <a:pPr algn="l"/>
                      <a:r>
                        <a:rPr lang="fr-FR" sz="13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Lorem ipsum dolor sit amet, consectetur adipiscing elit. Quisque pulvinar sit amet </a:t>
                      </a:r>
                      <a:r>
                        <a:rPr lang="fr-FR" sz="13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turpis</a:t>
                      </a:r>
                      <a:r>
                        <a:rPr lang="fr-FR" sz="13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ut.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fr-FR" sz="13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DEGREE | 20XX – 20XX</a:t>
                      </a:r>
                    </a:p>
                    <a:p>
                      <a:pPr algn="l"/>
                      <a:r>
                        <a:rPr lang="fr-FR" sz="13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Lorem ipsum dolor sit amet, consectetur adipiscing elit. Quisque pulvinar sit amet </a:t>
                      </a:r>
                      <a:r>
                        <a:rPr lang="fr-FR" sz="13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turpis</a:t>
                      </a:r>
                      <a:r>
                        <a:rPr lang="fr-FR" sz="13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ut.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7" name="ZoneTexte 66"/>
          <p:cNvSpPr txBox="1"/>
          <p:nvPr/>
        </p:nvSpPr>
        <p:spPr>
          <a:xfrm>
            <a:off x="271247" y="3176627"/>
            <a:ext cx="1372303" cy="369332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dirty="0"/>
              <a:t>EDUCATION</a:t>
            </a:r>
          </a:p>
        </p:txBody>
      </p:sp>
      <p:cxnSp>
        <p:nvCxnSpPr>
          <p:cNvPr id="68" name="Connecteur droit 67"/>
          <p:cNvCxnSpPr/>
          <p:nvPr/>
        </p:nvCxnSpPr>
        <p:spPr>
          <a:xfrm>
            <a:off x="1745131" y="3392335"/>
            <a:ext cx="5162468" cy="0"/>
          </a:xfrm>
          <a:prstGeom prst="line">
            <a:avLst/>
          </a:prstGeom>
          <a:ln w="6350" cmpd="sng">
            <a:solidFill>
              <a:schemeClr val="bg2">
                <a:lumMod val="9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Connecteur droit 69"/>
          <p:cNvCxnSpPr/>
          <p:nvPr/>
        </p:nvCxnSpPr>
        <p:spPr>
          <a:xfrm>
            <a:off x="3925754" y="5233680"/>
            <a:ext cx="0" cy="5156715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Rounded Rectangle 76"/>
          <p:cNvSpPr/>
          <p:nvPr/>
        </p:nvSpPr>
        <p:spPr>
          <a:xfrm>
            <a:off x="331206" y="5334876"/>
            <a:ext cx="2851079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r>
              <a:rPr lang="en-PH" sz="1500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HARD SKILLS</a:t>
            </a:r>
            <a:endParaRPr lang="en-PH" sz="15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460475" y="5779941"/>
            <a:ext cx="1886837" cy="1225979"/>
          </a:xfrm>
          <a:prstGeom prst="rect">
            <a:avLst/>
          </a:prstGeom>
        </p:spPr>
        <p:txBody>
          <a:bodyPr wrap="square" lIns="99569" tIns="49785" rIns="99569" bIns="49785"/>
          <a:lstStyle/>
          <a:p>
            <a:pPr>
              <a:spcAft>
                <a:spcPts val="544"/>
              </a:spcAft>
            </a:pPr>
            <a:r>
              <a:rPr lang="fr-FR" sz="1100" b="1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ILLUSTRATOR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PICTURE SHOP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COREL DRAW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DREAMWEAVER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HTML/CSS3</a:t>
            </a:r>
          </a:p>
        </p:txBody>
      </p:sp>
      <p:sp>
        <p:nvSpPr>
          <p:cNvPr id="74" name="Rounded Rectangle 114"/>
          <p:cNvSpPr/>
          <p:nvPr/>
        </p:nvSpPr>
        <p:spPr>
          <a:xfrm>
            <a:off x="310555" y="7478854"/>
            <a:ext cx="2851079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r>
              <a:rPr lang="en-PH" sz="15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SOFT SKILLS</a:t>
            </a:r>
          </a:p>
        </p:txBody>
      </p:sp>
      <p:sp>
        <p:nvSpPr>
          <p:cNvPr id="75" name="Rectangle 74"/>
          <p:cNvSpPr/>
          <p:nvPr/>
        </p:nvSpPr>
        <p:spPr>
          <a:xfrm>
            <a:off x="439824" y="7928148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</p:txBody>
      </p:sp>
      <p:cxnSp>
        <p:nvCxnSpPr>
          <p:cNvPr id="76" name="Straight Connector 70"/>
          <p:cNvCxnSpPr/>
          <p:nvPr/>
        </p:nvCxnSpPr>
        <p:spPr>
          <a:xfrm>
            <a:off x="331205" y="5632890"/>
            <a:ext cx="3306995" cy="0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1"/>
          <p:cNvCxnSpPr/>
          <p:nvPr/>
        </p:nvCxnSpPr>
        <p:spPr>
          <a:xfrm>
            <a:off x="310554" y="7805834"/>
            <a:ext cx="3357414" cy="0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8" name="Group 10"/>
          <p:cNvGrpSpPr/>
          <p:nvPr/>
        </p:nvGrpSpPr>
        <p:grpSpPr>
          <a:xfrm>
            <a:off x="1805937" y="5852936"/>
            <a:ext cx="1882683" cy="98696"/>
            <a:chOff x="1413487" y="6334119"/>
            <a:chExt cx="1707219" cy="91440"/>
          </a:xfrm>
          <a:solidFill>
            <a:srgbClr val="DDD9C3"/>
          </a:solidFill>
        </p:grpSpPr>
        <p:sp>
          <p:nvSpPr>
            <p:cNvPr id="79" name="Oval 9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0" name="Oval 72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1" name="Oval 73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2" name="Oval 74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3" name="Oval 75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4" name="Oval 77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5" name="Oval 78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6" name="Oval 79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7" name="Oval 83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8" name="Oval 90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89" name="Group 91"/>
          <p:cNvGrpSpPr/>
          <p:nvPr/>
        </p:nvGrpSpPr>
        <p:grpSpPr>
          <a:xfrm>
            <a:off x="1805937" y="6088111"/>
            <a:ext cx="1882683" cy="98696"/>
            <a:chOff x="1413487" y="6334119"/>
            <a:chExt cx="1707219" cy="91440"/>
          </a:xfrm>
          <a:solidFill>
            <a:srgbClr val="DDD9C3"/>
          </a:solidFill>
        </p:grpSpPr>
        <p:sp>
          <p:nvSpPr>
            <p:cNvPr id="90" name="Oval 92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1" name="Oval 93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2" name="Oval 94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3" name="Oval 95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4" name="Oval 96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5" name="Oval 97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6" name="Oval 98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7" name="Oval 99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8" name="Oval 113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9" name="Oval 115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00" name="Group 132"/>
          <p:cNvGrpSpPr/>
          <p:nvPr/>
        </p:nvGrpSpPr>
        <p:grpSpPr>
          <a:xfrm>
            <a:off x="1805937" y="6323287"/>
            <a:ext cx="1882683" cy="98696"/>
            <a:chOff x="1413487" y="6334119"/>
            <a:chExt cx="1707219" cy="91440"/>
          </a:xfrm>
          <a:solidFill>
            <a:srgbClr val="DDD9C3"/>
          </a:solidFill>
        </p:grpSpPr>
        <p:sp>
          <p:nvSpPr>
            <p:cNvPr id="101" name="Oval 133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2" name="Oval 134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3" name="Oval 135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4" name="Oval 136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5" name="Oval 137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6" name="Oval 138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7" name="Oval 139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8" name="Oval 140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9" name="Oval 141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0" name="Oval 145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11" name="Group 146"/>
          <p:cNvGrpSpPr/>
          <p:nvPr/>
        </p:nvGrpSpPr>
        <p:grpSpPr>
          <a:xfrm>
            <a:off x="1805937" y="6558463"/>
            <a:ext cx="1882683" cy="98696"/>
            <a:chOff x="1413487" y="6334119"/>
            <a:chExt cx="1707219" cy="91440"/>
          </a:xfrm>
          <a:solidFill>
            <a:srgbClr val="DDD9C3"/>
          </a:solidFill>
        </p:grpSpPr>
        <p:sp>
          <p:nvSpPr>
            <p:cNvPr id="112" name="Oval 148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3" name="Oval 152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4" name="Oval 153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5" name="Oval 154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6" name="Oval 155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7" name="Oval 156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8" name="Oval 157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9" name="Oval 158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0" name="Oval 159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1" name="Oval 160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22" name="Group 161"/>
          <p:cNvGrpSpPr/>
          <p:nvPr/>
        </p:nvGrpSpPr>
        <p:grpSpPr>
          <a:xfrm>
            <a:off x="1805937" y="6793638"/>
            <a:ext cx="1882683" cy="98696"/>
            <a:chOff x="1413487" y="6334119"/>
            <a:chExt cx="1707219" cy="91440"/>
          </a:xfrm>
          <a:solidFill>
            <a:srgbClr val="DDD9C3"/>
          </a:solidFill>
        </p:grpSpPr>
        <p:sp>
          <p:nvSpPr>
            <p:cNvPr id="123" name="Oval 162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4" name="Oval 163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5" name="Oval 164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6" name="Oval 165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7" name="Oval 166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8" name="Oval 167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9" name="Oval 168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0" name="Oval 169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1" name="Oval 170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2" name="Oval 171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33" name="Group 172"/>
          <p:cNvGrpSpPr/>
          <p:nvPr/>
        </p:nvGrpSpPr>
        <p:grpSpPr>
          <a:xfrm>
            <a:off x="1785286" y="7979830"/>
            <a:ext cx="1882683" cy="98696"/>
            <a:chOff x="1413487" y="6334119"/>
            <a:chExt cx="1707219" cy="91440"/>
          </a:xfrm>
          <a:solidFill>
            <a:srgbClr val="DDD9C3"/>
          </a:solidFill>
        </p:grpSpPr>
        <p:sp>
          <p:nvSpPr>
            <p:cNvPr id="134" name="Oval 173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5" name="Oval 174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6" name="Oval 175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7" name="Oval 176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8" name="Oval 177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9" name="Oval 178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0" name="Oval 179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1" name="Oval 180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2" name="Oval 181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3" name="Oval 182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44" name="Group 183"/>
          <p:cNvGrpSpPr/>
          <p:nvPr/>
        </p:nvGrpSpPr>
        <p:grpSpPr>
          <a:xfrm>
            <a:off x="1785286" y="8215005"/>
            <a:ext cx="1882683" cy="98696"/>
            <a:chOff x="1413487" y="6334119"/>
            <a:chExt cx="1707219" cy="91440"/>
          </a:xfrm>
          <a:solidFill>
            <a:srgbClr val="DDD9C3"/>
          </a:solidFill>
        </p:grpSpPr>
        <p:sp>
          <p:nvSpPr>
            <p:cNvPr id="145" name="Oval 184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6" name="Oval 185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7" name="Oval 186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8" name="Oval 187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9" name="Oval 188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0" name="Oval 189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1" name="Oval 190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2" name="Oval 191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3" name="Oval 192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4" name="Oval 193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55" name="Group 194"/>
          <p:cNvGrpSpPr/>
          <p:nvPr/>
        </p:nvGrpSpPr>
        <p:grpSpPr>
          <a:xfrm>
            <a:off x="1785286" y="8450181"/>
            <a:ext cx="1882683" cy="98696"/>
            <a:chOff x="1413487" y="6334119"/>
            <a:chExt cx="1707219" cy="91440"/>
          </a:xfrm>
          <a:solidFill>
            <a:srgbClr val="DDD9C3"/>
          </a:solidFill>
        </p:grpSpPr>
        <p:sp>
          <p:nvSpPr>
            <p:cNvPr id="156" name="Oval 195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7" name="Oval 196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8" name="Oval 197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9" name="Oval 198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0" name="Oval 199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1" name="Oval 200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2" name="Oval 201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3" name="Oval 202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4" name="Oval 203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5" name="Oval 204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66" name="Group 205"/>
          <p:cNvGrpSpPr/>
          <p:nvPr/>
        </p:nvGrpSpPr>
        <p:grpSpPr>
          <a:xfrm>
            <a:off x="1785286" y="8685357"/>
            <a:ext cx="1882683" cy="98696"/>
            <a:chOff x="1413487" y="6334119"/>
            <a:chExt cx="1707219" cy="91440"/>
          </a:xfrm>
          <a:solidFill>
            <a:srgbClr val="DDD9C3"/>
          </a:solidFill>
        </p:grpSpPr>
        <p:sp>
          <p:nvSpPr>
            <p:cNvPr id="167" name="Oval 206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8" name="Oval 207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9" name="Oval 208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0" name="Oval 209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1" name="Oval 210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2" name="Oval 211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3" name="Oval 212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4" name="Oval 213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5" name="Oval 214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6" name="Oval 215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77" name="Group 216"/>
          <p:cNvGrpSpPr/>
          <p:nvPr/>
        </p:nvGrpSpPr>
        <p:grpSpPr>
          <a:xfrm>
            <a:off x="1785286" y="8920532"/>
            <a:ext cx="1882683" cy="98696"/>
            <a:chOff x="1413487" y="6334119"/>
            <a:chExt cx="1707219" cy="91440"/>
          </a:xfrm>
          <a:solidFill>
            <a:srgbClr val="DDD9C3"/>
          </a:solidFill>
        </p:grpSpPr>
        <p:sp>
          <p:nvSpPr>
            <p:cNvPr id="178" name="Oval 217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9" name="Oval 218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80" name="Oval 219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81" name="Oval 220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82" name="Oval 221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83" name="Oval 222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84" name="Oval 223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85" name="Oval 224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86" name="Oval 225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87" name="Oval 226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sp>
        <p:nvSpPr>
          <p:cNvPr id="188" name="Rectangle 187"/>
          <p:cNvSpPr/>
          <p:nvPr/>
        </p:nvSpPr>
        <p:spPr>
          <a:xfrm>
            <a:off x="331206" y="9306446"/>
            <a:ext cx="1437356" cy="331375"/>
          </a:xfrm>
          <a:prstGeom prst="rect">
            <a:avLst/>
          </a:prstGeom>
        </p:spPr>
        <p:txBody>
          <a:bodyPr wrap="square" lIns="99569" tIns="49785" rIns="99569" bIns="49785"/>
          <a:lstStyle/>
          <a:p>
            <a:r>
              <a:rPr lang="en-PH" sz="15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LANGUAGES</a:t>
            </a:r>
          </a:p>
        </p:txBody>
      </p:sp>
      <p:sp>
        <p:nvSpPr>
          <p:cNvPr id="189" name="Text Box 189"/>
          <p:cNvSpPr txBox="1"/>
          <p:nvPr/>
        </p:nvSpPr>
        <p:spPr>
          <a:xfrm>
            <a:off x="349996" y="9693447"/>
            <a:ext cx="3662511" cy="990169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</a:bodyPr>
          <a:lstStyle/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fr-FR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French: read, written, spoken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fr-FR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Deutch: read, written, spoken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fr-FR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Spanish: read, written</a:t>
            </a: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>
              <a:lnSpc>
                <a:spcPts val="1307"/>
              </a:lnSpc>
              <a:spcAft>
                <a:spcPts val="544"/>
              </a:spcAft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cxnSp>
        <p:nvCxnSpPr>
          <p:cNvPr id="190" name="Straight Connector 71"/>
          <p:cNvCxnSpPr/>
          <p:nvPr/>
        </p:nvCxnSpPr>
        <p:spPr>
          <a:xfrm>
            <a:off x="349996" y="9637821"/>
            <a:ext cx="3357414" cy="0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1" name="Rectangle 190"/>
          <p:cNvSpPr/>
          <p:nvPr/>
        </p:nvSpPr>
        <p:spPr>
          <a:xfrm>
            <a:off x="4082660" y="5301515"/>
            <a:ext cx="3386300" cy="331375"/>
          </a:xfrm>
          <a:prstGeom prst="rect">
            <a:avLst/>
          </a:prstGeom>
        </p:spPr>
        <p:txBody>
          <a:bodyPr wrap="none" lIns="99569" tIns="49785" rIns="99569" bIns="49785"/>
          <a:lstStyle/>
          <a:p>
            <a:r>
              <a:rPr lang="en-PH" sz="1500" b="1" dirty="0">
                <a:latin typeface="Arial" pitchFamily="34" charset="0"/>
                <a:cs typeface="Arial" pitchFamily="34" charset="0"/>
              </a:rPr>
              <a:t>WORK EXPERIENCE</a:t>
            </a:r>
          </a:p>
        </p:txBody>
      </p:sp>
      <p:sp>
        <p:nvSpPr>
          <p:cNvPr id="192" name="Text Box 189"/>
          <p:cNvSpPr txBox="1"/>
          <p:nvPr/>
        </p:nvSpPr>
        <p:spPr>
          <a:xfrm>
            <a:off x="4069130" y="5744334"/>
            <a:ext cx="3320525" cy="3562112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</a:bodyPr>
          <a:lstStyle/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COMPAGNY NAME | 20XX – 20XX - Job Title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  <a:endParaRPr lang="fr-FR" sz="1100" b="1" dirty="0">
              <a:latin typeface="Arial"/>
              <a:ea typeface="Calibri"/>
              <a:cs typeface="Times New Roman"/>
            </a:endParaRP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COMPAGNY NAME | 20XX – 20XX - Job Title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  <a:endParaRPr lang="fr-FR" sz="1100" b="1" dirty="0">
              <a:latin typeface="Arial"/>
              <a:ea typeface="Calibri"/>
              <a:cs typeface="Times New Roman"/>
            </a:endParaRP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COMPAGNY NAME | 20XX – 20XX - Job Title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</a:p>
          <a:p>
            <a:endParaRPr lang="fr-FR" sz="1100" dirty="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COMPAGNY NAME | 20XX – 20XX - Job Title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  <a:endParaRPr lang="fr-FR" sz="1100" b="1" dirty="0">
              <a:latin typeface="Arial"/>
              <a:ea typeface="Calibri"/>
              <a:cs typeface="Times New Roman"/>
            </a:endParaRP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cxnSp>
        <p:nvCxnSpPr>
          <p:cNvPr id="193" name="Straight Connector 70"/>
          <p:cNvCxnSpPr/>
          <p:nvPr/>
        </p:nvCxnSpPr>
        <p:spPr>
          <a:xfrm>
            <a:off x="4082660" y="5632891"/>
            <a:ext cx="3306995" cy="0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019195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359</Words>
  <Application>Microsoft Office PowerPoint</Application>
  <PresentationFormat>Custom</PresentationFormat>
  <Paragraphs>43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Stanislas Larnier</cp:lastModifiedBy>
  <cp:revision>9</cp:revision>
  <dcterms:created xsi:type="dcterms:W3CDTF">2015-07-05T10:05:06Z</dcterms:created>
  <dcterms:modified xsi:type="dcterms:W3CDTF">2020-12-06T19:01:34Z</dcterms:modified>
</cp:coreProperties>
</file>