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3A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9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1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0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83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75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73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47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13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44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92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03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EC63-0471-4941-BBAB-A2BB7BE91E0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49DDF-9F9C-EC40-8BB5-E7856AC649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5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562850" cy="722121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54014" y="62810"/>
            <a:ext cx="3730821" cy="52322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400" dirty="0" err="1">
                <a:solidFill>
                  <a:srgbClr val="FFFFFF"/>
                </a:solidFill>
              </a:rPr>
              <a:t>Address</a:t>
            </a:r>
            <a:r>
              <a:rPr lang="fr-FR" sz="1400" dirty="0">
                <a:solidFill>
                  <a:srgbClr val="FFFFFF"/>
                </a:solidFill>
              </a:rPr>
              <a:t>: </a:t>
            </a:r>
            <a:r>
              <a:rPr lang="en-GB" sz="1400" dirty="0">
                <a:solidFill>
                  <a:srgbClr val="FFFFFF"/>
                </a:solidFill>
              </a:rPr>
              <a:t>12 Regent Street Y200 New-York, NY</a:t>
            </a:r>
            <a:endParaRPr lang="fr-FR" sz="1400" dirty="0">
              <a:solidFill>
                <a:srgbClr val="FFFFFF"/>
              </a:solidFill>
            </a:endParaRPr>
          </a:p>
          <a:p>
            <a:r>
              <a:rPr lang="fr-FR" sz="1400" dirty="0">
                <a:solidFill>
                  <a:srgbClr val="FFFFFF"/>
                </a:solidFill>
              </a:rPr>
              <a:t>Ph</a:t>
            </a:r>
            <a:r>
              <a:rPr lang="fr-FR" sz="1400">
                <a:solidFill>
                  <a:srgbClr val="FFFFFF"/>
                </a:solidFill>
              </a:rPr>
              <a:t>: 111 222 333 / 222 333 444</a:t>
            </a:r>
            <a:endParaRPr lang="fr-FR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0150" y="63504"/>
            <a:ext cx="2280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Mai: mail@mail.com</a:t>
            </a:r>
            <a:br>
              <a:rPr lang="fr-FR" sz="1400" dirty="0">
                <a:solidFill>
                  <a:schemeClr val="bg1"/>
                </a:solidFill>
              </a:rPr>
            </a:br>
            <a:r>
              <a:rPr lang="fr-FR" sz="1400" dirty="0">
                <a:solidFill>
                  <a:schemeClr val="bg1"/>
                </a:solidFill>
              </a:rPr>
              <a:t>FB: www.facebok.com/name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797144" y="722121"/>
            <a:ext cx="3979775" cy="70788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000" dirty="0"/>
              <a:t>John DOE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32208" y="1387033"/>
            <a:ext cx="3259276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/>
              <a:t>Professional Title</a:t>
            </a:r>
          </a:p>
        </p:txBody>
      </p:sp>
      <p:pic>
        <p:nvPicPr>
          <p:cNvPr id="10" name="Image 9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179017" y="2153452"/>
            <a:ext cx="1618127" cy="1899478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981557"/>
              </p:ext>
            </p:extLst>
          </p:nvPr>
        </p:nvGraphicFramePr>
        <p:xfrm>
          <a:off x="1927603" y="2153452"/>
          <a:ext cx="5454660" cy="22250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09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Hard Skills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Soft Skills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>
                          <a:solidFill>
                            <a:schemeClr val="tx1"/>
                          </a:solidFill>
                        </a:rPr>
                        <a:t>Languages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Windows 8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Serious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French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Pictureshop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Creative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Deutch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PHP / HTML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Leader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Espagnol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Logiciel GCR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Autonomous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Accountancy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Manager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54013" y="4615329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OBJECTIVES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6418" y="5011867"/>
            <a:ext cx="7022177" cy="492443"/>
          </a:xfrm>
          <a:prstGeom prst="rect">
            <a:avLst/>
          </a:prstGeom>
        </p:spPr>
        <p:txBody>
          <a:bodyPr wrap="square"/>
          <a:lstStyle/>
          <a:p>
            <a:pPr>
              <a:defRPr/>
            </a:pPr>
            <a:r>
              <a:rPr lang="fr-FR" sz="1300" dirty="0"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401032"/>
              </p:ext>
            </p:extLst>
          </p:nvPr>
        </p:nvGraphicFramePr>
        <p:xfrm>
          <a:off x="254014" y="6160091"/>
          <a:ext cx="73088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36418" y="5781263"/>
            <a:ext cx="7145845" cy="378827"/>
          </a:xfrm>
          <a:prstGeom prst="rect">
            <a:avLst/>
          </a:prstGeom>
          <a:solidFill>
            <a:srgbClr val="F2F2F2"/>
          </a:solidFill>
        </p:spPr>
        <p:txBody>
          <a:bodyPr wrap="square" rtlCol="0"/>
          <a:lstStyle/>
          <a:p>
            <a:r>
              <a:rPr lang="fr-FR" dirty="0"/>
              <a:t>EDUCATION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6418" y="8173312"/>
            <a:ext cx="7076662" cy="2515326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r>
              <a:rPr lang="en-US" sz="1300" dirty="0">
                <a:solidFill>
                  <a:srgbClr val="000000"/>
                </a:solidFill>
                <a:latin typeface="Calibri"/>
                <a:cs typeface="Calibri"/>
              </a:rPr>
              <a:t>COMPAGNY NAME | 20XX – 20XX - Job Title</a:t>
            </a:r>
            <a:endParaRPr lang="fr-FR" sz="13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Lorem ipsum dolor sit amet, consectetur adipiscing elit. Quisque pulvinar sit amet turpis ut consequat. Lorem ipsum dolor sit amet, consectetur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adipiscing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elit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. </a:t>
            </a:r>
            <a:endParaRPr lang="fr-FR" sz="1300" dirty="0">
              <a:latin typeface="Calibri"/>
              <a:ea typeface="Calibri"/>
              <a:cs typeface="Calibri"/>
            </a:endParaRPr>
          </a:p>
          <a:p>
            <a:endParaRPr lang="fr-FR" sz="1300" dirty="0">
              <a:latin typeface="Calibri"/>
              <a:ea typeface="Calibri"/>
              <a:cs typeface="Calibri"/>
            </a:endParaRPr>
          </a:p>
          <a:p>
            <a:r>
              <a:rPr lang="en-US" sz="1300" dirty="0">
                <a:solidFill>
                  <a:srgbClr val="000000"/>
                </a:solidFill>
                <a:latin typeface="Calibri"/>
                <a:cs typeface="Calibri"/>
              </a:rPr>
              <a:t>COMPAGNY NAME | 20XX – 20XX - Job Title</a:t>
            </a:r>
            <a:endParaRPr lang="fr-FR" sz="13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Lorem ipsum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dolor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amet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,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consectetur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adipiscing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elit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.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Quisque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pulvinar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amet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turpis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ut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consequat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. Lorem ipsum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dolor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amet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,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consectetur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adipiscing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elit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. </a:t>
            </a:r>
            <a:endParaRPr lang="fr-FR" sz="1300" dirty="0">
              <a:latin typeface="Calibri"/>
              <a:ea typeface="Calibri"/>
              <a:cs typeface="Calibri"/>
            </a:endParaRPr>
          </a:p>
          <a:p>
            <a:endParaRPr lang="fr-FR" sz="1300" dirty="0">
              <a:latin typeface="Calibri"/>
              <a:ea typeface="Calibri"/>
              <a:cs typeface="Calibri"/>
            </a:endParaRPr>
          </a:p>
          <a:p>
            <a:r>
              <a:rPr lang="en-US" sz="1300" dirty="0">
                <a:solidFill>
                  <a:srgbClr val="000000"/>
                </a:solidFill>
                <a:latin typeface="Calibri"/>
                <a:cs typeface="Calibri"/>
              </a:rPr>
              <a:t>COMPAGNY NAME | 20XX – 20XX - Job Title</a:t>
            </a:r>
            <a:endParaRPr lang="fr-FR" sz="13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Lorem ipsum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dolor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amet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,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consectetur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adipiscing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elit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.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Quisque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pulvinar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amet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turpis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ut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consequat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. Lorem ipsum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dolor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amet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,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consectetur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adipiscing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elit</a:t>
            </a:r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. </a:t>
            </a:r>
            <a:endParaRPr lang="fr-FR" sz="1300" dirty="0">
              <a:latin typeface="Calibri"/>
              <a:ea typeface="Calibri"/>
              <a:cs typeface="Calibri"/>
            </a:endParaRPr>
          </a:p>
          <a:p>
            <a:endParaRPr lang="fr-FR" sz="1300" dirty="0">
              <a:latin typeface="Calibri"/>
              <a:ea typeface="Calibri"/>
              <a:cs typeface="Calibri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4013" y="7803980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/>
          <a:lstStyle/>
          <a:p>
            <a:r>
              <a:rPr lang="fr-FR" dirty="0"/>
              <a:t>WORK EXPERIENCE</a:t>
            </a:r>
          </a:p>
        </p:txBody>
      </p:sp>
    </p:spTree>
    <p:extLst>
      <p:ext uri="{BB962C8B-B14F-4D97-AF65-F5344CB8AC3E}">
        <p14:creationId xmlns:p14="http://schemas.microsoft.com/office/powerpoint/2010/main" val="41394446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5</cp:revision>
  <dcterms:created xsi:type="dcterms:W3CDTF">2015-07-05T10:34:43Z</dcterms:created>
  <dcterms:modified xsi:type="dcterms:W3CDTF">2020-12-06T19:02:45Z</dcterms:modified>
</cp:coreProperties>
</file>