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2364" y="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48985" y="93007"/>
            <a:ext cx="6760029" cy="8922935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71550" y="4267200"/>
            <a:ext cx="4800600" cy="21336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642D203-C552-4C10-BEAF-B59BC85E500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7199" y="1932405"/>
            <a:ext cx="6766153" cy="203646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7199" y="1862294"/>
            <a:ext cx="6766153" cy="160773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7199" y="3968865"/>
            <a:ext cx="6766153" cy="14737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42900" y="2007908"/>
            <a:ext cx="6172200" cy="1960033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D203-C552-4C10-BEAF-B59BC85E50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9"/>
            <a:ext cx="1508760" cy="780203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366188"/>
            <a:ext cx="4171950" cy="780203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D203-C552-4C10-BEAF-B59BC85E50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D203-C552-4C10-BEAF-B59BC85E500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85800" y="1930400"/>
            <a:ext cx="5829300" cy="6096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48985" y="93007"/>
            <a:ext cx="6760029" cy="8922935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1270001"/>
            <a:ext cx="5829300" cy="1816100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397251"/>
            <a:ext cx="5829300" cy="1784349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00075" y="8229600"/>
            <a:ext cx="3000375" cy="6096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2060" y="3169107"/>
            <a:ext cx="6760136" cy="12192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51860" y="3121967"/>
            <a:ext cx="6760336" cy="6095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1230" y="3291840"/>
            <a:ext cx="6760966" cy="6096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9728" y="8278368"/>
            <a:ext cx="342900" cy="609600"/>
          </a:xfrm>
        </p:spPr>
        <p:txBody>
          <a:bodyPr/>
          <a:lstStyle/>
          <a:p>
            <a:fld id="{9642D203-C552-4C10-BEAF-B59BC85E500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D203-C552-4C10-BEAF-B59BC85E500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85800" y="1930400"/>
            <a:ext cx="2811780" cy="6096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3700463" y="1930400"/>
            <a:ext cx="2811780" cy="6096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64067"/>
            <a:ext cx="5829300" cy="1524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1930400"/>
            <a:ext cx="2800350" cy="1016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714750" y="1930400"/>
            <a:ext cx="2800350" cy="1016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D203-C552-4C10-BEAF-B59BC85E500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685800" y="2997200"/>
            <a:ext cx="2800350" cy="51816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3714750" y="2997200"/>
            <a:ext cx="2800350" cy="51816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D203-C552-4C10-BEAF-B59BC85E50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D203-C552-4C10-BEAF-B59BC85E50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48006" y="93007"/>
            <a:ext cx="6760029" cy="8924544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64067"/>
            <a:ext cx="5829300" cy="1524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2133600"/>
            <a:ext cx="1428750" cy="59944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D203-C552-4C10-BEAF-B59BC85E500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228850" y="2133600"/>
            <a:ext cx="4286250" cy="59944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534067"/>
            <a:ext cx="5486400" cy="696384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5800" y="7261100"/>
            <a:ext cx="5486400" cy="9144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685800" y="8229600"/>
            <a:ext cx="2914650" cy="6096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9728" y="8278368"/>
            <a:ext cx="342900" cy="609600"/>
          </a:xfrm>
        </p:spPr>
        <p:txBody>
          <a:bodyPr/>
          <a:lstStyle/>
          <a:p>
            <a:fld id="{9642D203-C552-4C10-BEAF-B59BC85E500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51230" y="6244740"/>
            <a:ext cx="6755130" cy="12192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51382" y="6200633"/>
            <a:ext cx="6754979" cy="6095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51383" y="6364299"/>
            <a:ext cx="6754978" cy="6507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231" y="88901"/>
            <a:ext cx="6751405" cy="6108700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48006" y="93007"/>
            <a:ext cx="6760029" cy="8924544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85800" y="366184"/>
            <a:ext cx="5829300" cy="1524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85800" y="1930400"/>
            <a:ext cx="5829300" cy="6096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629150" y="8255000"/>
            <a:ext cx="1857375" cy="63500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2FBE50E-B789-4516-AD67-8D72B31BF673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85800" y="8229600"/>
            <a:ext cx="2971800" cy="6096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9728" y="8280400"/>
            <a:ext cx="342900" cy="6096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642D203-C552-4C10-BEAF-B59BC85E500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ZoneTexte 37"/>
          <p:cNvSpPr txBox="1"/>
          <p:nvPr/>
        </p:nvSpPr>
        <p:spPr>
          <a:xfrm>
            <a:off x="1916832" y="755576"/>
            <a:ext cx="2746841" cy="400110"/>
          </a:xfrm>
          <a:prstGeom prst="rect">
            <a:avLst/>
          </a:prstGeom>
          <a:noFill/>
        </p:spPr>
        <p:txBody>
          <a:bodyPr wrap="none" rtlCol="0"/>
          <a:lstStyle/>
          <a:p>
            <a:pPr algn="ctr"/>
            <a:r>
              <a:rPr lang="fr-FR" sz="2000" dirty="0">
                <a:latin typeface="Calibri"/>
                <a:cs typeface="Calibri"/>
              </a:rPr>
              <a:t>Professional Title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1340768" y="17460"/>
            <a:ext cx="3979775" cy="707886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4000" dirty="0">
                <a:latin typeface="Calibri"/>
                <a:cs typeface="Calibri"/>
              </a:rPr>
              <a:t>John DOE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14527" y="1259632"/>
            <a:ext cx="3730821" cy="52322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sz="1400" dirty="0" err="1">
                <a:solidFill>
                  <a:srgbClr val="000000"/>
                </a:solidFill>
                <a:latin typeface="Calibri"/>
                <a:cs typeface="Calibri"/>
              </a:rPr>
              <a:t>Address</a:t>
            </a:r>
            <a:r>
              <a:rPr lang="fr-FR" sz="1400" dirty="0">
                <a:solidFill>
                  <a:srgbClr val="000000"/>
                </a:solidFill>
                <a:latin typeface="Calibri"/>
                <a:cs typeface="Calibri"/>
              </a:rPr>
              <a:t>: </a:t>
            </a:r>
            <a:r>
              <a:rPr lang="en-GB" sz="1400" dirty="0">
                <a:solidFill>
                  <a:srgbClr val="000000"/>
                </a:solidFill>
                <a:latin typeface="Calibri"/>
                <a:cs typeface="Calibri"/>
              </a:rPr>
              <a:t>12 Regent Street Y200 New-York, NY</a:t>
            </a:r>
          </a:p>
          <a:p>
            <a:r>
              <a:rPr lang="fr-FR" sz="1400" dirty="0">
                <a:solidFill>
                  <a:srgbClr val="000000"/>
                </a:solidFill>
                <a:latin typeface="Calibri"/>
                <a:cs typeface="Calibri"/>
              </a:rPr>
              <a:t>Ph:  111 222 333 / 222 333 444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362694" y="1259632"/>
            <a:ext cx="23192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sz="1400" dirty="0">
                <a:solidFill>
                  <a:srgbClr val="000000"/>
                </a:solidFill>
                <a:latin typeface="Calibri"/>
                <a:cs typeface="Calibri"/>
              </a:rPr>
              <a:t>Mail: monadresse@mail.com</a:t>
            </a:r>
            <a:br>
              <a:rPr lang="fr-FR" sz="1400" dirty="0">
                <a:solidFill>
                  <a:srgbClr val="000000"/>
                </a:solidFill>
                <a:latin typeface="Calibri"/>
                <a:cs typeface="Calibri"/>
              </a:rPr>
            </a:br>
            <a:r>
              <a:rPr lang="fr-FR" sz="1400" dirty="0">
                <a:solidFill>
                  <a:srgbClr val="000000"/>
                </a:solidFill>
                <a:latin typeface="Calibri"/>
                <a:cs typeface="Calibri"/>
              </a:rPr>
              <a:t>FB: www.facebok.com/name</a:t>
            </a:r>
          </a:p>
        </p:txBody>
      </p:sp>
      <p:sp>
        <p:nvSpPr>
          <p:cNvPr id="47" name="Diamond 16"/>
          <p:cNvSpPr/>
          <p:nvPr/>
        </p:nvSpPr>
        <p:spPr>
          <a:xfrm>
            <a:off x="188640" y="2123728"/>
            <a:ext cx="2067073" cy="1756622"/>
          </a:xfrm>
          <a:prstGeom prst="diamond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>
                <a:solidFill>
                  <a:schemeClr val="bg1"/>
                </a:solidFill>
                <a:latin typeface="Calibri"/>
                <a:cs typeface="Calibri"/>
              </a:rPr>
              <a:t>YOUR</a:t>
            </a:r>
          </a:p>
          <a:p>
            <a:pPr algn="ctr"/>
            <a:r>
              <a:rPr lang="en-PH" dirty="0">
                <a:solidFill>
                  <a:schemeClr val="bg1"/>
                </a:solidFill>
                <a:latin typeface="Calibri"/>
                <a:cs typeface="Calibri"/>
              </a:rPr>
              <a:t>PICTURE </a:t>
            </a:r>
          </a:p>
        </p:txBody>
      </p:sp>
      <p:graphicFrame>
        <p:nvGraphicFramePr>
          <p:cNvPr id="48" name="Tableau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534475"/>
              </p:ext>
            </p:extLst>
          </p:nvPr>
        </p:nvGraphicFramePr>
        <p:xfrm>
          <a:off x="2348880" y="2195736"/>
          <a:ext cx="4176464" cy="16459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38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5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21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3071"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latin typeface="Calibri"/>
                          <a:cs typeface="Calibri"/>
                        </a:rPr>
                        <a:t>Hard Skills 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latin typeface="Calibri"/>
                          <a:cs typeface="Calibri"/>
                        </a:rPr>
                        <a:t>Soft Skills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err="1">
                          <a:latin typeface="Calibri"/>
                          <a:cs typeface="Calibri"/>
                        </a:rPr>
                        <a:t>Languages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071"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latin typeface="Calibri"/>
                          <a:cs typeface="Calibri"/>
                        </a:rPr>
                        <a:t>- Windows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latin typeface="Calibri"/>
                          <a:cs typeface="Calibri"/>
                        </a:rPr>
                        <a:t>- Serious</a:t>
                      </a:r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latin typeface="Calibri"/>
                          <a:cs typeface="Calibri"/>
                        </a:rPr>
                        <a:t>- French</a:t>
                      </a:r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071"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latin typeface="Calibri"/>
                          <a:cs typeface="Calibri"/>
                        </a:rPr>
                        <a:t>- Pictureshop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latin typeface="Calibri"/>
                          <a:cs typeface="Calibri"/>
                        </a:rPr>
                        <a:t>- Creative</a:t>
                      </a:r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latin typeface="Calibri"/>
                          <a:cs typeface="Calibri"/>
                        </a:rPr>
                        <a:t>- Deutch</a:t>
                      </a:r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071"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latin typeface="Calibri"/>
                          <a:cs typeface="Calibri"/>
                        </a:rPr>
                        <a:t>- PHP / HTML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latin typeface="Calibri"/>
                          <a:cs typeface="Calibri"/>
                        </a:rPr>
                        <a:t>- Leader</a:t>
                      </a:r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latin typeface="Calibri"/>
                          <a:cs typeface="Calibri"/>
                        </a:rPr>
                        <a:t>- Espagnol</a:t>
                      </a:r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071"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latin typeface="Calibri"/>
                          <a:cs typeface="Calibri"/>
                        </a:rPr>
                        <a:t>- Logiciel GCR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latin typeface="Calibri"/>
                          <a:cs typeface="Calibri"/>
                        </a:rPr>
                        <a:t>- Autonomous</a:t>
                      </a:r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3071"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latin typeface="Calibri"/>
                          <a:cs typeface="Calibri"/>
                        </a:rPr>
                        <a:t>- Accountancy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latin typeface="Calibri"/>
                          <a:cs typeface="Calibri"/>
                        </a:rPr>
                        <a:t>- Manager</a:t>
                      </a:r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9" name="Rounded Rectangle 76"/>
          <p:cNvSpPr/>
          <p:nvPr/>
        </p:nvSpPr>
        <p:spPr>
          <a:xfrm>
            <a:off x="385989" y="5340979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3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HARD SKILLS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66140" y="5786044"/>
            <a:ext cx="1886837" cy="1225979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PICTURE 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HTML/CSS3</a:t>
            </a:r>
          </a:p>
        </p:txBody>
      </p:sp>
      <p:grpSp>
        <p:nvGrpSpPr>
          <p:cNvPr id="51" name="Group 81"/>
          <p:cNvGrpSpPr/>
          <p:nvPr/>
        </p:nvGrpSpPr>
        <p:grpSpPr>
          <a:xfrm>
            <a:off x="1988840" y="586424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52" name="Rectangle 5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4" name="Group 101"/>
          <p:cNvGrpSpPr/>
          <p:nvPr/>
        </p:nvGrpSpPr>
        <p:grpSpPr>
          <a:xfrm>
            <a:off x="1988840" y="610378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55" name="Rectangle 54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7" name="Group 104"/>
          <p:cNvGrpSpPr/>
          <p:nvPr/>
        </p:nvGrpSpPr>
        <p:grpSpPr>
          <a:xfrm>
            <a:off x="1988840" y="634333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58" name="Rectangle 57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60" name="Group 107"/>
          <p:cNvGrpSpPr/>
          <p:nvPr/>
        </p:nvGrpSpPr>
        <p:grpSpPr>
          <a:xfrm>
            <a:off x="1988840" y="658288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61" name="Rectangle 60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63" name="Group 110"/>
          <p:cNvGrpSpPr/>
          <p:nvPr/>
        </p:nvGrpSpPr>
        <p:grpSpPr>
          <a:xfrm>
            <a:off x="1988840" y="6822437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64" name="Rectangle 63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66" name="Rounded Rectangle 114"/>
          <p:cNvSpPr/>
          <p:nvPr/>
        </p:nvSpPr>
        <p:spPr>
          <a:xfrm>
            <a:off x="385989" y="7118761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3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SOFT SKILLS</a:t>
            </a:r>
          </a:p>
        </p:txBody>
      </p:sp>
      <p:sp>
        <p:nvSpPr>
          <p:cNvPr id="67" name="Rectangle 66"/>
          <p:cNvSpPr/>
          <p:nvPr/>
        </p:nvSpPr>
        <p:spPr>
          <a:xfrm>
            <a:off x="466140" y="7568055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</p:txBody>
      </p:sp>
      <p:grpSp>
        <p:nvGrpSpPr>
          <p:cNvPr id="68" name="Group 117"/>
          <p:cNvGrpSpPr/>
          <p:nvPr/>
        </p:nvGrpSpPr>
        <p:grpSpPr>
          <a:xfrm>
            <a:off x="1988840" y="7646251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69" name="Rectangle 6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71" name="Group 120"/>
          <p:cNvGrpSpPr/>
          <p:nvPr/>
        </p:nvGrpSpPr>
        <p:grpSpPr>
          <a:xfrm>
            <a:off x="1988840" y="788580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72" name="Rectangle 7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74" name="Group 123"/>
          <p:cNvGrpSpPr/>
          <p:nvPr/>
        </p:nvGrpSpPr>
        <p:grpSpPr>
          <a:xfrm>
            <a:off x="1988840" y="812534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75" name="Rectangle 74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77" name="Group 126"/>
          <p:cNvGrpSpPr/>
          <p:nvPr/>
        </p:nvGrpSpPr>
        <p:grpSpPr>
          <a:xfrm>
            <a:off x="1988840" y="836489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78" name="Rectangle 77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80" name="Group 129"/>
          <p:cNvGrpSpPr/>
          <p:nvPr/>
        </p:nvGrpSpPr>
        <p:grpSpPr>
          <a:xfrm>
            <a:off x="1988840" y="860444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81" name="Rectangle 80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83" name="Diamond 63"/>
          <p:cNvSpPr/>
          <p:nvPr/>
        </p:nvSpPr>
        <p:spPr>
          <a:xfrm>
            <a:off x="76763" y="5340978"/>
            <a:ext cx="309226" cy="298015"/>
          </a:xfrm>
          <a:prstGeom prst="diamond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84" name="Diamond 64"/>
          <p:cNvSpPr/>
          <p:nvPr/>
        </p:nvSpPr>
        <p:spPr>
          <a:xfrm>
            <a:off x="76763" y="7118760"/>
            <a:ext cx="309226" cy="298015"/>
          </a:xfrm>
          <a:prstGeom prst="diamond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85" name="Rectangle 84"/>
          <p:cNvSpPr/>
          <p:nvPr/>
        </p:nvSpPr>
        <p:spPr>
          <a:xfrm>
            <a:off x="231377" y="5758281"/>
            <a:ext cx="50418" cy="123475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86" name="Rectangle 85"/>
          <p:cNvSpPr/>
          <p:nvPr/>
        </p:nvSpPr>
        <p:spPr>
          <a:xfrm>
            <a:off x="231377" y="7515134"/>
            <a:ext cx="50418" cy="125991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87" name="Rectangle 86"/>
          <p:cNvSpPr/>
          <p:nvPr/>
        </p:nvSpPr>
        <p:spPr>
          <a:xfrm>
            <a:off x="3645024" y="4139952"/>
            <a:ext cx="1781305" cy="377541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en-PH" b="1" dirty="0">
                <a:latin typeface="Arial" pitchFamily="34" charset="0"/>
                <a:cs typeface="Arial" pitchFamily="34" charset="0"/>
              </a:rPr>
              <a:t>EDUCATION</a:t>
            </a:r>
          </a:p>
        </p:txBody>
      </p:sp>
      <p:sp>
        <p:nvSpPr>
          <p:cNvPr id="89" name="Rectangle 88"/>
          <p:cNvSpPr/>
          <p:nvPr/>
        </p:nvSpPr>
        <p:spPr>
          <a:xfrm>
            <a:off x="3573016" y="4499992"/>
            <a:ext cx="3096344" cy="1070039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fr-FR" sz="9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/>
                <a:cs typeface="Calibri"/>
              </a:rPr>
              <a:t>EDUCATION | 20XX – 20XX</a:t>
            </a:r>
          </a:p>
          <a:p>
            <a:r>
              <a:rPr lang="fr-FR" sz="900" dirty="0">
                <a:solidFill>
                  <a:srgbClr val="404040"/>
                </a:solidFill>
                <a:effectLst/>
                <a:latin typeface="Calibri"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900" dirty="0">
              <a:solidFill>
                <a:srgbClr val="404040"/>
              </a:solidFill>
              <a:effectLst/>
              <a:latin typeface="Calibri"/>
              <a:cs typeface="Calibri"/>
            </a:endParaRPr>
          </a:p>
          <a:p>
            <a:r>
              <a:rPr lang="fr-FR" sz="9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/>
                <a:cs typeface="Calibri"/>
              </a:rPr>
              <a:t>EDUCATION | 20XX – 20XX</a:t>
            </a:r>
          </a:p>
          <a:p>
            <a:r>
              <a:rPr lang="fr-FR" sz="900" dirty="0">
                <a:solidFill>
                  <a:srgbClr val="404040"/>
                </a:solidFill>
                <a:effectLst/>
                <a:latin typeface="Calibri"/>
                <a:cs typeface="Calibri"/>
              </a:rPr>
              <a:t>Lorem ipsum dolor sit amet, consectetur adipiscing elit. Quisque pulvinar sit amet turpis ut consequat.</a:t>
            </a:r>
          </a:p>
        </p:txBody>
      </p:sp>
      <p:sp>
        <p:nvSpPr>
          <p:cNvPr id="90" name="Rectangle 89"/>
          <p:cNvSpPr/>
          <p:nvPr/>
        </p:nvSpPr>
        <p:spPr>
          <a:xfrm>
            <a:off x="3645024" y="5652120"/>
            <a:ext cx="2376264" cy="377541"/>
          </a:xfrm>
          <a:prstGeom prst="rect">
            <a:avLst/>
          </a:prstGeom>
        </p:spPr>
        <p:txBody>
          <a:bodyPr wrap="none" lIns="99569" tIns="49785" rIns="99569" bIns="49785"/>
          <a:lstStyle/>
          <a:p>
            <a:r>
              <a:rPr lang="en-PH" b="1" dirty="0">
                <a:latin typeface="Arial" pitchFamily="34" charset="0"/>
                <a:cs typeface="Arial" pitchFamily="34" charset="0"/>
              </a:rPr>
              <a:t>WORK EXPERIENCE</a:t>
            </a:r>
          </a:p>
        </p:txBody>
      </p:sp>
      <p:cxnSp>
        <p:nvCxnSpPr>
          <p:cNvPr id="91" name="Straight Connector 144"/>
          <p:cNvCxnSpPr>
            <a:cxnSpLocks/>
            <a:stCxn id="90" idx="3"/>
          </p:cNvCxnSpPr>
          <p:nvPr/>
        </p:nvCxnSpPr>
        <p:spPr>
          <a:xfrm>
            <a:off x="6021288" y="5840891"/>
            <a:ext cx="576064" cy="6313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 Box 189"/>
          <p:cNvSpPr txBox="1"/>
          <p:nvPr/>
        </p:nvSpPr>
        <p:spPr>
          <a:xfrm>
            <a:off x="3573016" y="6084168"/>
            <a:ext cx="3096344" cy="280470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r>
              <a:rPr lang="en-US" sz="900" dirty="0">
                <a:solidFill>
                  <a:srgbClr val="000000"/>
                </a:solidFill>
                <a:latin typeface="Calibri"/>
                <a:cs typeface="Calibri"/>
              </a:rPr>
              <a:t>COMPAGNY NAME | 20XX – 20XX - Job Title</a:t>
            </a:r>
            <a:endParaRPr lang="fr-FR" sz="900" dirty="0">
              <a:solidFill>
                <a:schemeClr val="bg1">
                  <a:lumMod val="50000"/>
                </a:schemeClr>
              </a:solidFill>
              <a:latin typeface="Calibri"/>
              <a:cs typeface="Calibri"/>
            </a:endParaRPr>
          </a:p>
          <a:p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900" dirty="0">
              <a:latin typeface="Calibri"/>
              <a:ea typeface="Calibri"/>
              <a:cs typeface="Calibri"/>
            </a:endParaRPr>
          </a:p>
          <a:p>
            <a:endParaRPr lang="fr-FR" sz="900" dirty="0">
              <a:latin typeface="Calibri"/>
              <a:ea typeface="Calibri"/>
              <a:cs typeface="Calibri"/>
            </a:endParaRPr>
          </a:p>
          <a:p>
            <a:r>
              <a:rPr lang="en-US" sz="900" dirty="0">
                <a:solidFill>
                  <a:srgbClr val="000000"/>
                </a:solidFill>
                <a:latin typeface="Calibri"/>
                <a:cs typeface="Calibri"/>
              </a:rPr>
              <a:t>COMPAGNY NAME | 20XX – 20XX - Job Title</a:t>
            </a:r>
            <a:endParaRPr lang="fr-FR" sz="900" dirty="0">
              <a:solidFill>
                <a:schemeClr val="bg1">
                  <a:lumMod val="50000"/>
                </a:schemeClr>
              </a:solidFill>
              <a:latin typeface="Calibri"/>
              <a:cs typeface="Calibri"/>
            </a:endParaRPr>
          </a:p>
          <a:p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900" dirty="0">
              <a:latin typeface="Calibri"/>
              <a:ea typeface="Calibri"/>
              <a:cs typeface="Calibri"/>
            </a:endParaRPr>
          </a:p>
          <a:p>
            <a:endParaRPr lang="fr-FR" sz="900" dirty="0">
              <a:latin typeface="Calibri"/>
              <a:ea typeface="Calibri"/>
              <a:cs typeface="Calibri"/>
            </a:endParaRPr>
          </a:p>
          <a:p>
            <a:r>
              <a:rPr lang="en-US" sz="900" dirty="0">
                <a:solidFill>
                  <a:srgbClr val="000000"/>
                </a:solidFill>
                <a:latin typeface="Calibri"/>
                <a:cs typeface="Calibri"/>
              </a:rPr>
              <a:t>COMPAGNY NAME | 20XX – 20XX - Job Title</a:t>
            </a:r>
            <a:endParaRPr lang="fr-FR" sz="900" dirty="0">
              <a:solidFill>
                <a:schemeClr val="bg1">
                  <a:lumMod val="50000"/>
                </a:schemeClr>
              </a:solidFill>
              <a:latin typeface="Calibri"/>
              <a:cs typeface="Calibri"/>
            </a:endParaRPr>
          </a:p>
          <a:p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900" dirty="0">
              <a:latin typeface="Calibri"/>
              <a:ea typeface="Calibri"/>
              <a:cs typeface="Calibri"/>
            </a:endParaRPr>
          </a:p>
          <a:p>
            <a:endParaRPr lang="fr-FR" sz="900" dirty="0">
              <a:latin typeface="Calibri"/>
              <a:ea typeface="Calibri"/>
              <a:cs typeface="Calibri"/>
            </a:endParaRPr>
          </a:p>
          <a:p>
            <a:pPr>
              <a:lnSpc>
                <a:spcPct val="115000"/>
              </a:lnSpc>
            </a:pPr>
            <a:endParaRPr lang="fr-FR" sz="900" dirty="0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93" name="Straight Connector 144"/>
          <p:cNvCxnSpPr/>
          <p:nvPr/>
        </p:nvCxnSpPr>
        <p:spPr>
          <a:xfrm>
            <a:off x="5301208" y="4355976"/>
            <a:ext cx="1296144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tangle 93"/>
          <p:cNvSpPr/>
          <p:nvPr/>
        </p:nvSpPr>
        <p:spPr>
          <a:xfrm>
            <a:off x="188640" y="4427984"/>
            <a:ext cx="3168352" cy="704039"/>
          </a:xfrm>
          <a:prstGeom prst="rect">
            <a:avLst/>
          </a:prstGeom>
          <a:noFill/>
        </p:spPr>
        <p:txBody>
          <a:bodyPr wrap="square" lIns="0" tIns="0" rIns="0" bIns="0"/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fr-FR" sz="1000" dirty="0">
                <a:solidFill>
                  <a:srgbClr val="000000"/>
                </a:solidFill>
                <a:latin typeface="Arial"/>
                <a:cs typeface="Arial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</p:spTree>
    <p:extLst>
      <p:ext uri="{BB962C8B-B14F-4D97-AF65-F5344CB8AC3E}">
        <p14:creationId xmlns:p14="http://schemas.microsoft.com/office/powerpoint/2010/main" val="38359494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319</Words>
  <Application>Microsoft Office PowerPoint</Application>
  <PresentationFormat>On-screen Show (4:3)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Cambria</vt:lpstr>
      <vt:lpstr>Franklin Gothic Book</vt:lpstr>
      <vt:lpstr>Perpetua</vt:lpstr>
      <vt:lpstr>Wingdings 2</vt:lpstr>
      <vt:lpstr>Справедливость</vt:lpstr>
      <vt:lpstr>PowerPoint Presentation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Jonathan Smith</dc:title>
  <dc:creator>thall</dc:creator>
  <cp:lastModifiedBy>Stanislas Larnier</cp:lastModifiedBy>
  <cp:revision>9</cp:revision>
  <dcterms:created xsi:type="dcterms:W3CDTF">2015-04-23T09:21:38Z</dcterms:created>
  <dcterms:modified xsi:type="dcterms:W3CDTF">2020-12-06T19:02:31Z</dcterms:modified>
</cp:coreProperties>
</file>