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0253F"/>
    <a:srgbClr val="D0C0AB"/>
    <a:srgbClr val="AD8F67"/>
    <a:srgbClr val="D25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78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8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49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18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0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37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47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36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19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7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11FF-F693-BC41-9730-1B67DD53DE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AB5DB-B100-D94A-B69A-E91F433561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89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4842235"/>
          </a:xfrm>
          <a:prstGeom prst="rect">
            <a:avLst/>
          </a:prstGeom>
          <a:solidFill>
            <a:srgbClr val="D25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4833757"/>
            <a:ext cx="7562850" cy="134540"/>
          </a:xfrm>
          <a:prstGeom prst="rect">
            <a:avLst/>
          </a:prstGeom>
          <a:solidFill>
            <a:srgbClr val="AD8F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4968297"/>
            <a:ext cx="7562850" cy="162202"/>
          </a:xfrm>
          <a:prstGeom prst="rect">
            <a:avLst/>
          </a:prstGeom>
          <a:solidFill>
            <a:srgbClr val="D0C0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841596" y="0"/>
            <a:ext cx="3678486" cy="64633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600" dirty="0">
                <a:solidFill>
                  <a:schemeClr val="bg1"/>
                </a:solidFill>
              </a:rPr>
              <a:t>John DOE</a:t>
            </a:r>
            <a:endParaRPr lang="fr-FR" sz="3600" b="1" dirty="0">
              <a:solidFill>
                <a:srgbClr val="10253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896" y="3368254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9" name="Group 111"/>
          <p:cNvGrpSpPr/>
          <p:nvPr/>
        </p:nvGrpSpPr>
        <p:grpSpPr>
          <a:xfrm>
            <a:off x="1841596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" name="Rectangle 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4"/>
          <p:cNvGrpSpPr/>
          <p:nvPr/>
        </p:nvGrpSpPr>
        <p:grpSpPr>
          <a:xfrm>
            <a:off x="1841596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" name="Rectangle 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17"/>
          <p:cNvGrpSpPr/>
          <p:nvPr/>
        </p:nvGrpSpPr>
        <p:grpSpPr>
          <a:xfrm>
            <a:off x="1841596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6" name="Rectangle 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20"/>
          <p:cNvGrpSpPr/>
          <p:nvPr/>
        </p:nvGrpSpPr>
        <p:grpSpPr>
          <a:xfrm>
            <a:off x="1841596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9" name="Rectangle 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123"/>
          <p:cNvGrpSpPr/>
          <p:nvPr/>
        </p:nvGrpSpPr>
        <p:grpSpPr>
          <a:xfrm>
            <a:off x="1841596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2" name="Rectangle 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908475" y="336825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25" name="Group 104"/>
          <p:cNvGrpSpPr/>
          <p:nvPr/>
        </p:nvGrpSpPr>
        <p:grpSpPr>
          <a:xfrm>
            <a:off x="5573843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6" name="Rectangle 2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149"/>
          <p:cNvGrpSpPr/>
          <p:nvPr/>
        </p:nvGrpSpPr>
        <p:grpSpPr>
          <a:xfrm>
            <a:off x="5573843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9" name="Rectangle 2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159"/>
          <p:cNvGrpSpPr/>
          <p:nvPr/>
        </p:nvGrpSpPr>
        <p:grpSpPr>
          <a:xfrm>
            <a:off x="5573843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2" name="Rectangle 3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162"/>
          <p:cNvGrpSpPr/>
          <p:nvPr/>
        </p:nvGrpSpPr>
        <p:grpSpPr>
          <a:xfrm>
            <a:off x="5573843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5" name="Rectangle 3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171"/>
          <p:cNvGrpSpPr/>
          <p:nvPr/>
        </p:nvGrpSpPr>
        <p:grpSpPr>
          <a:xfrm>
            <a:off x="5573843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8" name="Rectangle 3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328296" y="2998922"/>
            <a:ext cx="1877437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FFFFFF"/>
                </a:solidFill>
              </a:rPr>
              <a:t>Hard Skills 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908475" y="2998922"/>
            <a:ext cx="1362497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FFFFFF"/>
                </a:solidFill>
              </a:rPr>
              <a:t>Soft Skills</a:t>
            </a:r>
          </a:p>
        </p:txBody>
      </p:sp>
      <p:cxnSp>
        <p:nvCxnSpPr>
          <p:cNvPr id="43" name="Connecteur droit 42"/>
          <p:cNvCxnSpPr/>
          <p:nvPr/>
        </p:nvCxnSpPr>
        <p:spPr>
          <a:xfrm>
            <a:off x="2205733" y="3245018"/>
            <a:ext cx="135135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5365493" y="3245018"/>
            <a:ext cx="192383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16"/>
          <p:cNvSpPr/>
          <p:nvPr/>
        </p:nvSpPr>
        <p:spPr>
          <a:xfrm>
            <a:off x="227632" y="800371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chemeClr val="tx1"/>
                </a:solidFill>
              </a:rPr>
              <a:t>YOUR</a:t>
            </a:r>
          </a:p>
          <a:p>
            <a:pPr algn="ctr"/>
            <a:r>
              <a:rPr lang="en-PH" sz="1200" dirty="0">
                <a:solidFill>
                  <a:schemeClr val="tx1"/>
                </a:solidFill>
              </a:rPr>
              <a:t>PICTURE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41595" y="1368385"/>
            <a:ext cx="5066515" cy="579774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722619" y="882128"/>
            <a:ext cx="249062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FFFFFF"/>
                </a:solidFill>
              </a:rPr>
              <a:t>Professional Title</a:t>
            </a:r>
          </a:p>
        </p:txBody>
      </p:sp>
      <p:grpSp>
        <p:nvGrpSpPr>
          <p:cNvPr id="50" name="Group 3"/>
          <p:cNvGrpSpPr/>
          <p:nvPr/>
        </p:nvGrpSpPr>
        <p:grpSpPr>
          <a:xfrm>
            <a:off x="227632" y="2233669"/>
            <a:ext cx="7069125" cy="498351"/>
            <a:chOff x="187809" y="2642164"/>
            <a:chExt cx="6410290" cy="461713"/>
          </a:xfrm>
        </p:grpSpPr>
        <p:pic>
          <p:nvPicPr>
            <p:cNvPr id="51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Rectangle 51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GB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12 Regent Street Y200 New-York, NY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3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677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Rectangle 53"/>
            <p:cNvSpPr/>
            <p:nvPr/>
          </p:nvSpPr>
          <p:spPr>
            <a:xfrm>
              <a:off x="3551805" y="2749910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111 222 333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5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Rectangle 55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379669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8" name="Rectangle 57"/>
          <p:cNvSpPr/>
          <p:nvPr/>
        </p:nvSpPr>
        <p:spPr>
          <a:xfrm>
            <a:off x="13205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9" name="Rectangle 58"/>
          <p:cNvSpPr/>
          <p:nvPr/>
        </p:nvSpPr>
        <p:spPr>
          <a:xfrm>
            <a:off x="670099" y="5235195"/>
            <a:ext cx="1504875" cy="362152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pic>
        <p:nvPicPr>
          <p:cNvPr id="60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2" y="5228646"/>
            <a:ext cx="385318" cy="3771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60"/>
          <p:cNvSpPr/>
          <p:nvPr/>
        </p:nvSpPr>
        <p:spPr>
          <a:xfrm>
            <a:off x="132051" y="5748653"/>
            <a:ext cx="3397279" cy="3239863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200" dirty="0">
                <a:effectLst/>
                <a:cs typeface="Calibri"/>
              </a:rPr>
              <a:t>EDUCATION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dirty="0">
                <a:effectLst/>
                <a:cs typeface="Calibri"/>
              </a:rPr>
              <a:t>EDUCATION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dirty="0">
                <a:effectLst/>
                <a:cs typeface="Calibri"/>
              </a:rPr>
              <a:t>EDUCATION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cs typeface="Calibri"/>
            </a:endParaRPr>
          </a:p>
          <a:p>
            <a:r>
              <a:rPr lang="fr-FR" sz="1200" dirty="0">
                <a:effectLst/>
                <a:cs typeface="Calibri"/>
              </a:rPr>
              <a:t>EDUCATION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effectLst/>
              <a:cs typeface="Calibri"/>
            </a:endParaRPr>
          </a:p>
          <a:p>
            <a:endParaRPr lang="fr-FR" sz="1200" dirty="0">
              <a:effectLst/>
              <a:cs typeface="Calibri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92647" y="5235195"/>
            <a:ext cx="235872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pic>
        <p:nvPicPr>
          <p:cNvPr id="63" name="Picture 3" descr="C:\Users\ikkinallego\Downloads\boc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622" y="5250488"/>
            <a:ext cx="334025" cy="3269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 Box 189"/>
          <p:cNvSpPr txBox="1"/>
          <p:nvPr/>
        </p:nvSpPr>
        <p:spPr>
          <a:xfrm>
            <a:off x="3654565" y="5769891"/>
            <a:ext cx="3824254" cy="28191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200" dirty="0" err="1">
                <a:solidFill>
                  <a:srgbClr val="000000"/>
                </a:solidFill>
                <a:cs typeface="Calibri"/>
              </a:rPr>
              <a:t>elit</a:t>
            </a:r>
            <a:r>
              <a:rPr lang="fr-FR" sz="12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 </a:t>
            </a:r>
            <a:endParaRPr lang="fr-FR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4136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1" name="Rectangle 70"/>
          <p:cNvSpPr/>
          <p:nvPr/>
        </p:nvSpPr>
        <p:spPr>
          <a:xfrm>
            <a:off x="11553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2" name="Rectangle 71"/>
          <p:cNvSpPr/>
          <p:nvPr/>
        </p:nvSpPr>
        <p:spPr>
          <a:xfrm>
            <a:off x="653580" y="8932856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ACHIEVEMENTS</a:t>
            </a:r>
          </a:p>
        </p:txBody>
      </p:sp>
      <p:pic>
        <p:nvPicPr>
          <p:cNvPr id="73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00" y="8943156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 Box 189"/>
          <p:cNvSpPr txBox="1"/>
          <p:nvPr/>
        </p:nvSpPr>
        <p:spPr>
          <a:xfrm>
            <a:off x="99015" y="9443421"/>
            <a:ext cx="3528528" cy="1055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176128" y="8916700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sp>
        <p:nvSpPr>
          <p:cNvPr id="76" name="Text Box 189"/>
          <p:cNvSpPr txBox="1"/>
          <p:nvPr/>
        </p:nvSpPr>
        <p:spPr>
          <a:xfrm>
            <a:off x="3741363" y="9443422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77" name="Picture 2" descr="C:\Users\ikkinallego\Downloads\talk13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86" y="8947013"/>
            <a:ext cx="358885" cy="3512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5928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11</cp:revision>
  <dcterms:created xsi:type="dcterms:W3CDTF">2015-07-05T11:10:52Z</dcterms:created>
  <dcterms:modified xsi:type="dcterms:W3CDTF">2020-12-06T19:03:03Z</dcterms:modified>
</cp:coreProperties>
</file>