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0253F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28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72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09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28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82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8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91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9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6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66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91137-52A8-E645-A9F2-E657784E56C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F1B61-86FE-7C4D-A0AF-1CC3718BCF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84670" y="84662"/>
            <a:ext cx="7402582" cy="10550555"/>
          </a:xfrm>
          <a:prstGeom prst="roundRect">
            <a:avLst>
              <a:gd name="adj" fmla="val 5653"/>
            </a:avLst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28296" y="8989743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7" name="Group 111"/>
          <p:cNvGrpSpPr/>
          <p:nvPr/>
        </p:nvGrpSpPr>
        <p:grpSpPr>
          <a:xfrm>
            <a:off x="1850996" y="906793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" name="Rectangle 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114"/>
          <p:cNvGrpSpPr/>
          <p:nvPr/>
        </p:nvGrpSpPr>
        <p:grpSpPr>
          <a:xfrm>
            <a:off x="1850996" y="930139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" name="Rectangle 1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17"/>
          <p:cNvGrpSpPr/>
          <p:nvPr/>
        </p:nvGrpSpPr>
        <p:grpSpPr>
          <a:xfrm>
            <a:off x="1850996" y="953485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" name="Rectangle 1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20"/>
          <p:cNvGrpSpPr/>
          <p:nvPr/>
        </p:nvGrpSpPr>
        <p:grpSpPr>
          <a:xfrm>
            <a:off x="1850996" y="976831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7" name="Rectangle 1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23"/>
          <p:cNvGrpSpPr/>
          <p:nvPr/>
        </p:nvGrpSpPr>
        <p:grpSpPr>
          <a:xfrm>
            <a:off x="1850996" y="1000177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0" name="Rectangle 1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3917875" y="898974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23" name="Group 104"/>
          <p:cNvGrpSpPr/>
          <p:nvPr/>
        </p:nvGrpSpPr>
        <p:grpSpPr>
          <a:xfrm>
            <a:off x="5583243" y="906793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149"/>
          <p:cNvGrpSpPr/>
          <p:nvPr/>
        </p:nvGrpSpPr>
        <p:grpSpPr>
          <a:xfrm>
            <a:off x="5583243" y="930139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159"/>
          <p:cNvGrpSpPr/>
          <p:nvPr/>
        </p:nvGrpSpPr>
        <p:grpSpPr>
          <a:xfrm>
            <a:off x="5583243" y="953485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162"/>
          <p:cNvGrpSpPr/>
          <p:nvPr/>
        </p:nvGrpSpPr>
        <p:grpSpPr>
          <a:xfrm>
            <a:off x="5583243" y="976831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171"/>
          <p:cNvGrpSpPr/>
          <p:nvPr/>
        </p:nvGrpSpPr>
        <p:grpSpPr>
          <a:xfrm>
            <a:off x="5583243" y="1000177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38" name="ZoneTexte 37"/>
          <p:cNvSpPr txBox="1"/>
          <p:nvPr/>
        </p:nvSpPr>
        <p:spPr>
          <a:xfrm>
            <a:off x="337696" y="8620411"/>
            <a:ext cx="1877437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Hard Skills 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3917875" y="8620411"/>
            <a:ext cx="1362497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Soft Skills</a:t>
            </a:r>
          </a:p>
        </p:txBody>
      </p:sp>
      <p:cxnSp>
        <p:nvCxnSpPr>
          <p:cNvPr id="40" name="Connecteur droit 39"/>
          <p:cNvCxnSpPr/>
          <p:nvPr/>
        </p:nvCxnSpPr>
        <p:spPr>
          <a:xfrm>
            <a:off x="2215133" y="8866507"/>
            <a:ext cx="1351350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5374893" y="8866507"/>
            <a:ext cx="192383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0" y="5877995"/>
            <a:ext cx="7562850" cy="23705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239389" y="6035225"/>
            <a:ext cx="3678486" cy="64633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John DOE</a:t>
            </a:r>
            <a:endParaRPr lang="fr-FR" sz="3600" b="1" dirty="0">
              <a:solidFill>
                <a:srgbClr val="10253F"/>
              </a:solidFill>
            </a:endParaRPr>
          </a:p>
        </p:txBody>
      </p:sp>
      <p:grpSp>
        <p:nvGrpSpPr>
          <p:cNvPr id="46" name="Group 3"/>
          <p:cNvGrpSpPr/>
          <p:nvPr/>
        </p:nvGrpSpPr>
        <p:grpSpPr>
          <a:xfrm>
            <a:off x="239389" y="5257329"/>
            <a:ext cx="7069125" cy="498351"/>
            <a:chOff x="187809" y="2642164"/>
            <a:chExt cx="6410290" cy="461713"/>
          </a:xfrm>
        </p:grpSpPr>
        <p:pic>
          <p:nvPicPr>
            <p:cNvPr id="47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Rectangle 47"/>
            <p:cNvSpPr/>
            <p:nvPr/>
          </p:nvSpPr>
          <p:spPr>
            <a:xfrm>
              <a:off x="499379" y="2796076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GB" sz="1100" dirty="0">
                  <a:solidFill>
                    <a:srgbClr val="7F7F7F"/>
                  </a:solidFill>
                  <a:latin typeface="Arial" pitchFamily="34" charset="0"/>
                  <a:cs typeface="Arial" pitchFamily="34" charset="0"/>
                </a:rPr>
                <a:t>12 Regent Street Y200 New-York, NY</a:t>
              </a:r>
              <a:endParaRPr lang="en-PH" sz="1100" dirty="0">
                <a:solidFill>
                  <a:srgbClr val="7F7F7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9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0375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Rectangle 49"/>
            <p:cNvSpPr/>
            <p:nvPr/>
          </p:nvSpPr>
          <p:spPr>
            <a:xfrm>
              <a:off x="3384978" y="2749910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>
                  <a:solidFill>
                    <a:srgbClr val="7F7F7F"/>
                  </a:solidFill>
                  <a:latin typeface="Arial" pitchFamily="34" charset="0"/>
                  <a:cs typeface="Arial" pitchFamily="34" charset="0"/>
                </a:rPr>
                <a:t>111 222 333</a:t>
              </a:r>
              <a:endParaRPr lang="en-PH" sz="1100" dirty="0">
                <a:solidFill>
                  <a:srgbClr val="7F7F7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1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Rectangle 51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rgbClr val="7F7F7F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53" name="Oval 16"/>
          <p:cNvSpPr/>
          <p:nvPr/>
        </p:nvSpPr>
        <p:spPr>
          <a:xfrm>
            <a:off x="227632" y="6755046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>
                <a:solidFill>
                  <a:srgbClr val="7F7F7F"/>
                </a:solidFill>
              </a:rPr>
              <a:t>YOUR</a:t>
            </a:r>
          </a:p>
          <a:p>
            <a:pPr algn="ctr"/>
            <a:r>
              <a:rPr lang="en-PH" sz="1200" dirty="0">
                <a:solidFill>
                  <a:srgbClr val="7F7F7F"/>
                </a:solidFill>
              </a:rPr>
              <a:t>PICTURE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841595" y="7323060"/>
            <a:ext cx="5066515" cy="579774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rgbClr val="7F7F7F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722619" y="6836803"/>
            <a:ext cx="249062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rgbClr val="10253F"/>
                </a:solidFill>
              </a:rPr>
              <a:t>Professional Title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7632" y="711519"/>
            <a:ext cx="3397279" cy="3239863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200" b="1" dirty="0">
                <a:solidFill>
                  <a:srgbClr val="10253F"/>
                </a:solidFill>
                <a:effectLst/>
                <a:cs typeface="Calibri"/>
              </a:rPr>
              <a:t>DEGREE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effectLst/>
                <a:cs typeface="Calibri"/>
              </a:rPr>
              <a:t>DEGREE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effectLst/>
                <a:cs typeface="Calibri"/>
              </a:rPr>
              <a:t>DEGREE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effectLst/>
                <a:cs typeface="Calibri"/>
              </a:rPr>
              <a:t>DEGREE | 20XX – 20XX</a:t>
            </a:r>
          </a:p>
          <a:p>
            <a:r>
              <a:rPr lang="fr-FR" sz="1200" dirty="0">
                <a:effectLst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200" dirty="0">
              <a:effectLst/>
              <a:cs typeface="Calibri"/>
            </a:endParaRPr>
          </a:p>
          <a:p>
            <a:endParaRPr lang="fr-FR" sz="1200" dirty="0">
              <a:effectLst/>
              <a:cs typeface="Calibri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239389" y="314298"/>
            <a:ext cx="1402284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10253F"/>
                </a:solidFill>
              </a:rPr>
              <a:t>EDUCATION</a:t>
            </a:r>
          </a:p>
        </p:txBody>
      </p:sp>
      <p:sp>
        <p:nvSpPr>
          <p:cNvPr id="58" name="Text Box 189"/>
          <p:cNvSpPr txBox="1"/>
          <p:nvPr/>
        </p:nvSpPr>
        <p:spPr>
          <a:xfrm>
            <a:off x="3624911" y="711519"/>
            <a:ext cx="3824254" cy="369122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COMPAGNY NAME | 20XX – 20XX </a:t>
            </a:r>
            <a:endParaRPr lang="en-US" sz="1200" b="1" dirty="0">
              <a:solidFill>
                <a:srgbClr val="000000"/>
              </a:solidFill>
              <a:cs typeface="Calibri"/>
            </a:endParaRP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Job Title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COMPAGNY NAME | 20XX – 20XX </a:t>
            </a: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Job Title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COMPAGNY NAME | 20XX – 20XX </a:t>
            </a:r>
            <a:endParaRPr lang="en-US" sz="1200" dirty="0">
              <a:solidFill>
                <a:srgbClr val="000000"/>
              </a:solidFill>
              <a:cs typeface="Calibri"/>
            </a:endParaRP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Job Title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</a:p>
          <a:p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 </a:t>
            </a:r>
            <a:endParaRPr lang="fr-FR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41344" y="3754761"/>
            <a:ext cx="1093681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10253F"/>
                </a:solidFill>
              </a:rPr>
              <a:t>LANGUAGES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41344" y="4136048"/>
            <a:ext cx="3149278" cy="654540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200" dirty="0">
                <a:solidFill>
                  <a:srgbClr val="10253F"/>
                </a:solidFill>
                <a:effectLst/>
                <a:cs typeface="Calibri"/>
              </a:rPr>
              <a:t>French: read, written, spoken</a:t>
            </a:r>
          </a:p>
          <a:p>
            <a:r>
              <a:rPr lang="fr-FR" sz="1200" dirty="0">
                <a:solidFill>
                  <a:srgbClr val="10253F"/>
                </a:solidFill>
                <a:cs typeface="Calibri"/>
              </a:rPr>
              <a:t>Deutch: read, written, spoken</a:t>
            </a:r>
          </a:p>
          <a:p>
            <a:r>
              <a:rPr lang="fr-FR" sz="1200" dirty="0" err="1">
                <a:solidFill>
                  <a:srgbClr val="10253F"/>
                </a:solidFill>
                <a:effectLst/>
                <a:cs typeface="Calibri"/>
              </a:rPr>
              <a:t>Italian</a:t>
            </a:r>
            <a:r>
              <a:rPr lang="fr-FR" sz="1200" dirty="0">
                <a:solidFill>
                  <a:srgbClr val="10253F"/>
                </a:solidFill>
                <a:cs typeface="Calibri"/>
              </a:rPr>
              <a:t> </a:t>
            </a:r>
            <a:r>
              <a:rPr lang="fr-FR" sz="1200" dirty="0" err="1">
                <a:solidFill>
                  <a:srgbClr val="10253F"/>
                </a:solidFill>
                <a:cs typeface="Calibri"/>
              </a:rPr>
              <a:t>read</a:t>
            </a:r>
            <a:r>
              <a:rPr lang="fr-FR" sz="1200" dirty="0">
                <a:solidFill>
                  <a:srgbClr val="10253F"/>
                </a:solidFill>
                <a:cs typeface="Calibri"/>
              </a:rPr>
              <a:t>, </a:t>
            </a:r>
            <a:r>
              <a:rPr lang="fr-FR" sz="1200" dirty="0" err="1">
                <a:solidFill>
                  <a:srgbClr val="10253F"/>
                </a:solidFill>
                <a:cs typeface="Calibri"/>
              </a:rPr>
              <a:t>written</a:t>
            </a:r>
            <a:r>
              <a:rPr lang="fr-FR" sz="1200" dirty="0">
                <a:solidFill>
                  <a:srgbClr val="10253F"/>
                </a:solidFill>
                <a:cs typeface="Calibri"/>
              </a:rPr>
              <a:t>, </a:t>
            </a:r>
            <a:r>
              <a:rPr lang="fr-FR" sz="1200" dirty="0" err="1">
                <a:solidFill>
                  <a:srgbClr val="10253F"/>
                </a:solidFill>
                <a:cs typeface="Calibri"/>
              </a:rPr>
              <a:t>spoken</a:t>
            </a:r>
            <a:endParaRPr lang="fr-FR" sz="1200" dirty="0">
              <a:effectLst/>
              <a:cs typeface="Calibri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633662" y="309152"/>
            <a:ext cx="1982634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>
                <a:solidFill>
                  <a:srgbClr val="10253F"/>
                </a:solidFill>
              </a:rPr>
              <a:t>WORK EXPERIENCE</a:t>
            </a:r>
            <a:endParaRPr lang="fr-FR" b="1" dirty="0">
              <a:solidFill>
                <a:srgbClr val="10253F"/>
              </a:solidFill>
            </a:endParaRPr>
          </a:p>
        </p:txBody>
      </p:sp>
      <p:cxnSp>
        <p:nvCxnSpPr>
          <p:cNvPr id="64" name="Connecteur droit 63"/>
          <p:cNvCxnSpPr/>
          <p:nvPr/>
        </p:nvCxnSpPr>
        <p:spPr>
          <a:xfrm>
            <a:off x="84670" y="5152316"/>
            <a:ext cx="7402582" cy="0"/>
          </a:xfrm>
          <a:prstGeom prst="line">
            <a:avLst/>
          </a:prstGeom>
          <a:ln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1731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8</cp:revision>
  <dcterms:created xsi:type="dcterms:W3CDTF">2015-07-08T18:48:07Z</dcterms:created>
  <dcterms:modified xsi:type="dcterms:W3CDTF">2020-12-06T19:03:14Z</dcterms:modified>
</cp:coreProperties>
</file>