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1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12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7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1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3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380CF-89D1-D146-AE5E-7BD04DC90C1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3F88-2312-2643-A433-4FDE9D913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01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374469"/>
            <a:ext cx="7562850" cy="3077155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335098" y="374469"/>
            <a:ext cx="5177581" cy="92333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4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John DOE</a:t>
            </a:r>
            <a:endParaRPr lang="fr-FR" sz="5400" dirty="0"/>
          </a:p>
        </p:txBody>
      </p:sp>
      <p:sp>
        <p:nvSpPr>
          <p:cNvPr id="10" name="Oval 16"/>
          <p:cNvSpPr/>
          <p:nvPr/>
        </p:nvSpPr>
        <p:spPr>
          <a:xfrm>
            <a:off x="227632" y="1520722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YOUR</a:t>
            </a:r>
          </a:p>
          <a:p>
            <a:pPr algn="ctr"/>
            <a:r>
              <a:rPr lang="en-PH" sz="1200" dirty="0">
                <a:solidFill>
                  <a:srgbClr val="7F7F7F"/>
                </a:solidFill>
              </a:rPr>
              <a:t>PICTURE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654415"/>
              </p:ext>
            </p:extLst>
          </p:nvPr>
        </p:nvGraphicFramePr>
        <p:xfrm>
          <a:off x="1976448" y="1468595"/>
          <a:ext cx="5454660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rgbClr val="FFFFFF"/>
                          </a:solidFill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rgbClr val="FFFFFF"/>
                          </a:solidFill>
                        </a:rPr>
                        <a:t>Soft Skills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>
                          <a:solidFill>
                            <a:srgbClr val="FFFFFF"/>
                          </a:solidFill>
                        </a:rPr>
                        <a:t>Languages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Serious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French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Pictureshop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Creative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Deutch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Leader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Espagnol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Logiciel 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Autonomous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 Box 189"/>
          <p:cNvSpPr txBox="1"/>
          <p:nvPr/>
        </p:nvSpPr>
        <p:spPr>
          <a:xfrm>
            <a:off x="227632" y="4146862"/>
            <a:ext cx="3824254" cy="46287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COMPAGNY NAME | 20XX – 20XX </a:t>
            </a:r>
            <a:endParaRPr lang="en-US" sz="1200" b="1" dirty="0">
              <a:solidFill>
                <a:schemeClr val="bg1"/>
              </a:solidFill>
              <a:cs typeface="Calibri"/>
            </a:endParaRP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Job Title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COMPAGNY NAME | 20XX – 20XX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Job Title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COMPAGNY NAME | 20XX – 20XX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Job Title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  <a:p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6383" y="3744495"/>
            <a:ext cx="1982634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10253F"/>
                </a:solidFill>
              </a:rPr>
              <a:t>WORK EXPERIENCE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5571" y="4146862"/>
            <a:ext cx="3397279" cy="3239863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77328" y="3749641"/>
            <a:ext cx="1402284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10253F"/>
                </a:solidFill>
              </a:rPr>
              <a:t>EDUCATION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79283" y="7190104"/>
            <a:ext cx="1093681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10253F"/>
                </a:solidFill>
              </a:rPr>
              <a:t>LANGUAGES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79283" y="7571391"/>
            <a:ext cx="3149278" cy="654540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200" dirty="0">
                <a:solidFill>
                  <a:srgbClr val="10253F"/>
                </a:solidFill>
                <a:effectLst/>
                <a:cs typeface="Calibri"/>
              </a:rPr>
              <a:t>French: read, written, spoken</a:t>
            </a:r>
          </a:p>
          <a:p>
            <a:r>
              <a:rPr lang="fr-FR" sz="1200" dirty="0">
                <a:solidFill>
                  <a:srgbClr val="10253F"/>
                </a:solidFill>
                <a:cs typeface="Calibri"/>
              </a:rPr>
              <a:t>Deutch: read, written, spoken</a:t>
            </a:r>
          </a:p>
          <a:p>
            <a:r>
              <a:rPr lang="fr-FR" sz="1200" dirty="0">
                <a:solidFill>
                  <a:srgbClr val="10253F"/>
                </a:solidFill>
                <a:effectLst/>
                <a:cs typeface="Calibri"/>
              </a:rPr>
              <a:t>Italian: </a:t>
            </a:r>
            <a:r>
              <a:rPr lang="fr-FR" sz="1200" dirty="0" err="1">
                <a:solidFill>
                  <a:srgbClr val="10253F"/>
                </a:solidFill>
                <a:cs typeface="Calibri"/>
              </a:rPr>
              <a:t>read</a:t>
            </a:r>
            <a:r>
              <a:rPr lang="fr-FR" sz="1200" dirty="0">
                <a:solidFill>
                  <a:srgbClr val="10253F"/>
                </a:solidFill>
                <a:cs typeface="Calibri"/>
              </a:rPr>
              <a:t>, </a:t>
            </a:r>
            <a:r>
              <a:rPr lang="fr-FR" sz="1200" dirty="0" err="1">
                <a:solidFill>
                  <a:srgbClr val="10253F"/>
                </a:solidFill>
                <a:cs typeface="Calibri"/>
              </a:rPr>
              <a:t>written</a:t>
            </a:r>
            <a:r>
              <a:rPr lang="fr-FR" sz="1200" dirty="0">
                <a:solidFill>
                  <a:srgbClr val="10253F"/>
                </a:solidFill>
                <a:cs typeface="Calibri"/>
              </a:rPr>
              <a:t>, </a:t>
            </a:r>
            <a:r>
              <a:rPr lang="fr-FR" sz="1200" dirty="0" err="1">
                <a:solidFill>
                  <a:srgbClr val="10253F"/>
                </a:solidFill>
                <a:cs typeface="Calibri"/>
              </a:rPr>
              <a:t>spoken</a:t>
            </a:r>
            <a:endParaRPr lang="fr-FR" sz="1200" dirty="0">
              <a:solidFill>
                <a:srgbClr val="10253F"/>
              </a:solidFill>
              <a:cs typeface="Calibri"/>
            </a:endParaRPr>
          </a:p>
        </p:txBody>
      </p:sp>
      <p:grpSp>
        <p:nvGrpSpPr>
          <p:cNvPr id="18" name="Group 3"/>
          <p:cNvGrpSpPr/>
          <p:nvPr/>
        </p:nvGrpSpPr>
        <p:grpSpPr>
          <a:xfrm>
            <a:off x="222518" y="10011451"/>
            <a:ext cx="7069125" cy="498351"/>
            <a:chOff x="187809" y="2642164"/>
            <a:chExt cx="6410290" cy="461713"/>
          </a:xfrm>
        </p:grpSpPr>
        <p:pic>
          <p:nvPicPr>
            <p:cNvPr id="19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99379" y="2796076"/>
              <a:ext cx="2624820" cy="1710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3384978" y="2749910"/>
              <a:ext cx="1165208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5428586" y="2749910"/>
              <a:ext cx="1169513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8775591"/>
            <a:ext cx="7562850" cy="91175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10657" y="8856998"/>
            <a:ext cx="6571881" cy="737894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400" i="1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</p:spTree>
    <p:extLst>
      <p:ext uri="{BB962C8B-B14F-4D97-AF65-F5344CB8AC3E}">
        <p14:creationId xmlns:p14="http://schemas.microsoft.com/office/powerpoint/2010/main" val="267470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2015-07-08T19:00:35Z</dcterms:created>
  <dcterms:modified xsi:type="dcterms:W3CDTF">2020-12-06T19:03:25Z</dcterms:modified>
</cp:coreProperties>
</file>