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120E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3132" y="7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9594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918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326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3105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948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3387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6645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3646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0603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51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7910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DE22D-FC7B-804B-89C8-42E9AB2A27C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0BC63-4D46-7B49-B9B5-616CA7D2F8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790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-1"/>
            <a:ext cx="3264099" cy="7311289"/>
          </a:xfrm>
          <a:prstGeom prst="rect">
            <a:avLst/>
          </a:prstGeom>
          <a:pattFill prst="wdUpDiag">
            <a:fgClr>
              <a:schemeClr val="bg2">
                <a:lumMod val="90000"/>
              </a:schemeClr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110459" y="623058"/>
            <a:ext cx="2881318" cy="461665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2400" dirty="0">
                <a:latin typeface="Arial"/>
                <a:cs typeface="Arial"/>
              </a:rPr>
              <a:t>John DOE</a:t>
            </a:r>
            <a:endParaRPr lang="fr-FR" sz="2400" b="1" dirty="0">
              <a:latin typeface="Arial"/>
              <a:cs typeface="Arial"/>
            </a:endParaRPr>
          </a:p>
        </p:txBody>
      </p:sp>
      <p:cxnSp>
        <p:nvCxnSpPr>
          <p:cNvPr id="6" name="Connecteur droit 5"/>
          <p:cNvCxnSpPr/>
          <p:nvPr/>
        </p:nvCxnSpPr>
        <p:spPr>
          <a:xfrm>
            <a:off x="3264099" y="0"/>
            <a:ext cx="0" cy="10688638"/>
          </a:xfrm>
          <a:prstGeom prst="line">
            <a:avLst/>
          </a:prstGeom>
          <a:ln w="6350" cmpd="sng"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023553"/>
              </p:ext>
            </p:extLst>
          </p:nvPr>
        </p:nvGraphicFramePr>
        <p:xfrm>
          <a:off x="3451720" y="-24996"/>
          <a:ext cx="4111129" cy="10738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1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1774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fr-FR" sz="1800" b="1" i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Work Experience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7538">
                <a:tc>
                  <a:txBody>
                    <a:bodyPr/>
                    <a:lstStyle/>
                    <a:p>
                      <a:pPr algn="l"/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COMPAGNY NAME | 20XX – 20XX</a:t>
                      </a:r>
                    </a:p>
                    <a:p>
                      <a:pPr algn="l"/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Job Title</a:t>
                      </a:r>
                      <a:endParaRPr lang="fr-FR" sz="1300" b="0" i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Lorem ipsum dolor sit amet, consectetur adipiscing elit. Quisque pulvinar sit amet turpis ut consequat.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300" b="0" i="0" dirty="0"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07538">
                <a:tc>
                  <a:txBody>
                    <a:bodyPr/>
                    <a:lstStyle/>
                    <a:p>
                      <a:pPr algn="l"/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COMPAGNY NAME | 20XX – 20XX</a:t>
                      </a:r>
                    </a:p>
                    <a:p>
                      <a:pPr algn="l"/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Job Title</a:t>
                      </a:r>
                      <a:endParaRPr lang="fr-FR" sz="13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3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07538">
                <a:tc>
                  <a:txBody>
                    <a:bodyPr/>
                    <a:lstStyle/>
                    <a:p>
                      <a:pPr algn="l"/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COMPAGNY NAME | 20XX – 20XX</a:t>
                      </a:r>
                    </a:p>
                    <a:p>
                      <a:pPr algn="l"/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Job Title</a:t>
                      </a:r>
                      <a:endParaRPr lang="fr-FR" sz="13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3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07538">
                <a:tc>
                  <a:txBody>
                    <a:bodyPr/>
                    <a:lstStyle/>
                    <a:p>
                      <a:pPr algn="l"/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COMPAGNY NAME | 20XX – 20XX</a:t>
                      </a:r>
                    </a:p>
                    <a:p>
                      <a:pPr algn="l"/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Job Title</a:t>
                      </a:r>
                      <a:endParaRPr lang="fr-FR" sz="13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</a:t>
                      </a:r>
                      <a:endParaRPr lang="fr-FR" sz="13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3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endParaRPr lang="fr-FR" sz="12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177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800" b="0" i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Hard Skills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3654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3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COMPUTER SCIENCE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0399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MANAGEMENT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214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fr-FR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4235687"/>
              </p:ext>
            </p:extLst>
          </p:nvPr>
        </p:nvGraphicFramePr>
        <p:xfrm>
          <a:off x="110459" y="7311289"/>
          <a:ext cx="3034131" cy="3100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4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008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800" b="0" i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Education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0187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DEGREE | 20XX – 20XX</a:t>
                      </a:r>
                    </a:p>
                    <a:p>
                      <a:pPr algn="l"/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0187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DEGREE | 20XX – 20XX</a:t>
                      </a:r>
                    </a:p>
                    <a:p>
                      <a:pPr algn="l"/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0187">
                <a:tc>
                  <a:txBody>
                    <a:bodyPr/>
                    <a:lstStyle/>
                    <a:p>
                      <a:pPr algn="l"/>
                      <a:r>
                        <a:rPr lang="fr-FR" sz="1200" b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DEGREE 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| 20XX – 20XX</a:t>
                      </a:r>
                    </a:p>
                    <a:p>
                      <a:pPr algn="l"/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156526" y="1326607"/>
            <a:ext cx="2835251" cy="646331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sz="1200" dirty="0">
                <a:solidFill>
                  <a:srgbClr val="000000"/>
                </a:solidFill>
              </a:rPr>
              <a:t>Email: name@mail.com </a:t>
            </a:r>
          </a:p>
          <a:p>
            <a:r>
              <a:rPr lang="fr-FR" sz="1200" dirty="0">
                <a:solidFill>
                  <a:srgbClr val="000000"/>
                </a:solidFill>
              </a:rPr>
              <a:t>Ph: 111 </a:t>
            </a:r>
            <a:r>
              <a:rPr lang="fr-FR" sz="1200">
                <a:solidFill>
                  <a:srgbClr val="000000"/>
                </a:solidFill>
              </a:rPr>
              <a:t>222 333</a:t>
            </a:r>
            <a:endParaRPr lang="fr-FR" sz="1200" dirty="0">
              <a:solidFill>
                <a:srgbClr val="000000"/>
              </a:solidFill>
            </a:endParaRPr>
          </a:p>
          <a:p>
            <a:r>
              <a:rPr lang="fr-FR" sz="1200" dirty="0" err="1">
                <a:solidFill>
                  <a:srgbClr val="000000"/>
                </a:solidFill>
              </a:rPr>
              <a:t>Adr: 12 Regent Street Y200 New-York, NY</a:t>
            </a:r>
            <a:endParaRPr lang="fr-FR" sz="1200" dirty="0">
              <a:solidFill>
                <a:srgbClr val="00000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17205" y="3920353"/>
            <a:ext cx="2698534" cy="1661994"/>
          </a:xfrm>
          <a:prstGeom prst="rect">
            <a:avLst/>
          </a:prstGeom>
          <a:noFill/>
        </p:spPr>
        <p:txBody>
          <a:bodyPr wrap="square" rtlCol="0"/>
          <a:lstStyle/>
          <a:p>
            <a:pPr>
              <a:defRPr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About me</a:t>
            </a:r>
          </a:p>
          <a:p>
            <a:pPr>
              <a:defRPr/>
            </a:pPr>
            <a:r>
              <a:rPr lang="fr-FR" sz="1200" dirty="0"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br>
              <a:rPr lang="fr-FR" sz="1200" dirty="0">
                <a:cs typeface="Calibri"/>
              </a:rPr>
            </a:br>
            <a:endParaRPr lang="fr-FR" sz="12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5176984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447</Words>
  <Application>Microsoft Office PowerPoint</Application>
  <PresentationFormat>Custom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16</cp:revision>
  <dcterms:created xsi:type="dcterms:W3CDTF">2015-06-26T06:14:36Z</dcterms:created>
  <dcterms:modified xsi:type="dcterms:W3CDTF">2020-12-06T18:56:19Z</dcterms:modified>
</cp:coreProperties>
</file>