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1"/>
            <a:ext cx="3264099" cy="7311289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881318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Arial"/>
                <a:cs typeface="Arial"/>
              </a:rPr>
              <a:t>John DOE</a:t>
            </a:r>
            <a:endParaRPr lang="fr-FR" sz="2400" b="1" dirty="0">
              <a:latin typeface="Arial"/>
              <a:cs typeface="Arial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023553"/>
              </p:ext>
            </p:extLst>
          </p:nvPr>
        </p:nvGraphicFramePr>
        <p:xfrm>
          <a:off x="3451720" y="-24996"/>
          <a:ext cx="4111129" cy="1073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65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35687"/>
              </p:ext>
            </p:extLst>
          </p:nvPr>
        </p:nvGraphicFramePr>
        <p:xfrm>
          <a:off x="110459" y="7311289"/>
          <a:ext cx="3034131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6463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200" dirty="0">
                <a:solidFill>
                  <a:srgbClr val="000000"/>
                </a:solidFill>
              </a:rPr>
              <a:t>Email: name@mail.com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Ph: 111 </a:t>
            </a:r>
            <a:r>
              <a:rPr lang="fr-FR" sz="1200">
                <a:solidFill>
                  <a:srgbClr val="000000"/>
                </a:solidFill>
              </a:rPr>
              <a:t>222 333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err="1">
                <a:solidFill>
                  <a:srgbClr val="000000"/>
                </a:solidFill>
              </a:rPr>
              <a:t>Adr: 12 Regent Street Y200 New-York, NY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7205" y="3920353"/>
            <a:ext cx="2698534" cy="1661994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About me</a:t>
            </a:r>
          </a:p>
          <a:p>
            <a:pPr>
              <a:defRPr/>
            </a:pPr>
            <a:r>
              <a:rPr lang="fr-FR" sz="12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br>
              <a:rPr lang="fr-FR" sz="1200" dirty="0">
                <a:cs typeface="Calibri"/>
              </a:rPr>
            </a:br>
            <a:endParaRPr lang="fr-FR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16</cp:revision>
  <dcterms:created xsi:type="dcterms:W3CDTF">2015-06-26T06:14:36Z</dcterms:created>
  <dcterms:modified xsi:type="dcterms:W3CDTF">2020-12-06T18:56:19Z</dcterms:modified>
</cp:coreProperties>
</file>