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264099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7205" y="1779026"/>
            <a:ext cx="2881318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>
                <a:latin typeface="Arial"/>
                <a:cs typeface="Arial"/>
              </a:rPr>
              <a:t>John DOE</a:t>
            </a:r>
            <a:endParaRPr lang="fr-FR" sz="2400" b="1" dirty="0">
              <a:latin typeface="Arial"/>
              <a:cs typeface="Arial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970258"/>
              </p:ext>
            </p:extLst>
          </p:nvPr>
        </p:nvGraphicFramePr>
        <p:xfrm>
          <a:off x="3264100" y="0"/>
          <a:ext cx="4298750" cy="10682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680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999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3999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3999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999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018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FFFFF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6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10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>
                          <a:solidFill>
                            <a:srgbClr val="F79646"/>
                          </a:solidFill>
                          <a:effectLst/>
                          <a:latin typeface="+mn-lt"/>
                          <a:cs typeface="Calibri"/>
                        </a:rPr>
                        <a:t>COMPUTER SCIENCE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42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0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00231"/>
              </p:ext>
            </p:extLst>
          </p:nvPr>
        </p:nvGraphicFramePr>
        <p:xfrm>
          <a:off x="110459" y="6919528"/>
          <a:ext cx="3034131" cy="349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10459" y="2482575"/>
            <a:ext cx="2835251" cy="73866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400" dirty="0">
                <a:solidFill>
                  <a:srgbClr val="000000"/>
                </a:solidFill>
              </a:rPr>
              <a:t>Email: name@mail.com </a:t>
            </a:r>
          </a:p>
          <a:p>
            <a:r>
              <a:rPr lang="fr-FR" sz="1400" dirty="0">
                <a:solidFill>
                  <a:srgbClr val="000000"/>
                </a:solidFill>
              </a:rPr>
              <a:t>Ph: 111 </a:t>
            </a:r>
            <a:r>
              <a:rPr lang="fr-FR" sz="1400">
                <a:solidFill>
                  <a:srgbClr val="000000"/>
                </a:solidFill>
              </a:rPr>
              <a:t>222 333 </a:t>
            </a:r>
            <a:endParaRPr lang="fr-FR" sz="1400" dirty="0">
              <a:solidFill>
                <a:srgbClr val="000000"/>
              </a:solidFill>
            </a:endParaRPr>
          </a:p>
          <a:p>
            <a:r>
              <a:rPr lang="fr-FR" sz="1400" dirty="0" err="1">
                <a:solidFill>
                  <a:srgbClr val="000000"/>
                </a:solidFill>
              </a:rPr>
              <a:t>Adr</a:t>
            </a:r>
            <a:r>
              <a:rPr lang="fr-FR" sz="1400" dirty="0">
                <a:solidFill>
                  <a:srgbClr val="000000"/>
                </a:solidFill>
              </a:rPr>
              <a:t>: 12 Regent Street</a:t>
            </a:r>
            <a:br>
              <a:rPr lang="fr-FR" sz="1400" dirty="0">
                <a:solidFill>
                  <a:srgbClr val="000000"/>
                </a:solidFill>
              </a:rPr>
            </a:br>
            <a:r>
              <a:rPr lang="fr-FR" sz="1400" dirty="0">
                <a:solidFill>
                  <a:srgbClr val="000000"/>
                </a:solidFill>
              </a:rPr>
              <a:t>         Y200 New-York, NY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0459" y="3920353"/>
            <a:ext cx="2881318" cy="1800493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defRPr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About me</a:t>
            </a:r>
          </a:p>
          <a:p>
            <a:pPr>
              <a:defRPr/>
            </a:pPr>
            <a:r>
              <a:rPr lang="fr-FR" sz="1300" dirty="0"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br>
              <a:rPr lang="fr-FR" sz="1300" dirty="0">
                <a:cs typeface="Calibri"/>
              </a:rPr>
            </a:br>
            <a:endParaRPr lang="fr-FR" sz="1300" dirty="0">
              <a:cs typeface="Calibri"/>
            </a:endParaRPr>
          </a:p>
        </p:txBody>
      </p:sp>
      <p:sp>
        <p:nvSpPr>
          <p:cNvPr id="12" name="Oval 16"/>
          <p:cNvSpPr/>
          <p:nvPr/>
        </p:nvSpPr>
        <p:spPr>
          <a:xfrm>
            <a:off x="721942" y="117440"/>
            <a:ext cx="1606866" cy="1569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rgbClr val="FFFFFF"/>
                </a:solidFill>
              </a:rPr>
              <a:t>YOUR</a:t>
            </a:r>
          </a:p>
          <a:p>
            <a:pPr algn="ctr"/>
            <a:r>
              <a:rPr lang="en-PH" sz="1400" b="1" dirty="0">
                <a:solidFill>
                  <a:srgbClr val="FFFFFF"/>
                </a:solidFill>
              </a:rPr>
              <a:t>PICTURE </a:t>
            </a: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15</cp:revision>
  <dcterms:created xsi:type="dcterms:W3CDTF">2015-06-26T06:14:36Z</dcterms:created>
  <dcterms:modified xsi:type="dcterms:W3CDTF">2020-12-06T19:03:33Z</dcterms:modified>
</cp:coreProperties>
</file>