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120E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2436" y="7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9594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918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326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3105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948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3387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6645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3646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0603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51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7910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DE22D-FC7B-804B-89C8-42E9AB2A27C3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0BC63-4D46-7B49-B9B5-616CA7D2F86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790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264099" cy="106886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217205" y="1779026"/>
            <a:ext cx="2881318" cy="461665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2400" dirty="0">
                <a:latin typeface="Arial"/>
                <a:cs typeface="Arial"/>
              </a:rPr>
              <a:t>John DOE</a:t>
            </a:r>
            <a:endParaRPr lang="fr-FR" sz="2400" b="1" dirty="0">
              <a:latin typeface="Arial"/>
              <a:cs typeface="Arial"/>
            </a:endParaRPr>
          </a:p>
        </p:txBody>
      </p:sp>
      <p:cxnSp>
        <p:nvCxnSpPr>
          <p:cNvPr id="6" name="Connecteur droit 5"/>
          <p:cNvCxnSpPr/>
          <p:nvPr/>
        </p:nvCxnSpPr>
        <p:spPr>
          <a:xfrm>
            <a:off x="3264099" y="0"/>
            <a:ext cx="0" cy="10688638"/>
          </a:xfrm>
          <a:prstGeom prst="line">
            <a:avLst/>
          </a:prstGeom>
          <a:ln w="6350" cmpd="sng"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970258"/>
              </p:ext>
            </p:extLst>
          </p:nvPr>
        </p:nvGraphicFramePr>
        <p:xfrm>
          <a:off x="3264100" y="0"/>
          <a:ext cx="4298750" cy="106824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1680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fr-FR" sz="1800" b="1" i="0" dirty="0">
                          <a:solidFill>
                            <a:srgbClr val="FFFFFF"/>
                          </a:solidFill>
                          <a:effectLst/>
                          <a:latin typeface="Calibri"/>
                          <a:cs typeface="Calibri"/>
                        </a:rPr>
                        <a:t>Work Experience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20E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999">
                <a:tc>
                  <a:txBody>
                    <a:bodyPr/>
                    <a:lstStyle/>
                    <a:p>
                      <a:pPr algn="l"/>
                      <a:r>
                        <a:rPr lang="en-US" sz="1300" b="0" i="0" kern="1200" dirty="0">
                          <a:solidFill>
                            <a:schemeClr val="accent6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COMPAGNY NAME | 20XX – 20XX</a:t>
                      </a:r>
                    </a:p>
                    <a:p>
                      <a:pPr algn="l"/>
                      <a:r>
                        <a:rPr lang="en-US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Job Title</a:t>
                      </a:r>
                      <a:endParaRPr lang="fr-FR" sz="1300" b="0" i="0" kern="12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Lorem ipsum dolor sit amet, consectetur adipiscing elit. Quisque pulvinar sit amet turpis ut consequat.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300" b="0" i="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20E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3999">
                <a:tc>
                  <a:txBody>
                    <a:bodyPr/>
                    <a:lstStyle/>
                    <a:p>
                      <a:pPr algn="l"/>
                      <a:r>
                        <a:rPr lang="en-US" sz="1300" b="0" i="0" kern="120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COMPAGNY NAME | 20XX – 20XX</a:t>
                      </a:r>
                    </a:p>
                    <a:p>
                      <a:pPr algn="l"/>
                      <a:r>
                        <a:rPr lang="en-US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Job Title</a:t>
                      </a:r>
                      <a:endParaRPr lang="fr-FR" sz="1300" b="0" i="0" kern="12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300" b="0" i="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20E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3999">
                <a:tc>
                  <a:txBody>
                    <a:bodyPr/>
                    <a:lstStyle/>
                    <a:p>
                      <a:pPr algn="l"/>
                      <a:r>
                        <a:rPr lang="en-US" sz="1300" b="0" i="0" kern="120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COMPAGNY NAME | 20XX – 20XX</a:t>
                      </a:r>
                    </a:p>
                    <a:p>
                      <a:pPr algn="l"/>
                      <a:r>
                        <a:rPr lang="en-US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Job Title</a:t>
                      </a:r>
                      <a:endParaRPr lang="fr-FR" sz="1300" b="0" i="0" kern="12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300" b="0" i="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20E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3999">
                <a:tc>
                  <a:txBody>
                    <a:bodyPr/>
                    <a:lstStyle/>
                    <a:p>
                      <a:pPr algn="l"/>
                      <a:r>
                        <a:rPr lang="en-US" sz="1300" b="0" i="0" kern="120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COMPAGNY NAME | 20XX – 20XX</a:t>
                      </a:r>
                    </a:p>
                    <a:p>
                      <a:pPr algn="l"/>
                      <a:r>
                        <a:rPr lang="en-US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Job Title</a:t>
                      </a:r>
                      <a:endParaRPr lang="fr-FR" sz="1300" b="0" i="0" kern="12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</a:t>
                      </a:r>
                      <a:endParaRPr lang="fr-FR" sz="1300" b="0" i="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300" b="0" i="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20E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8018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endParaRPr lang="fr-FR" sz="1200" b="0" i="0" dirty="0">
                        <a:solidFill>
                          <a:srgbClr val="FFFFFF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20E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68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800" b="1" i="0" dirty="0">
                          <a:solidFill>
                            <a:srgbClr val="FFFFFF"/>
                          </a:solidFill>
                          <a:effectLst/>
                          <a:latin typeface="+mn-lt"/>
                          <a:cs typeface="Calibri"/>
                        </a:rPr>
                        <a:t>Hard Skills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20E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6102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300" b="0" i="0" dirty="0">
                          <a:solidFill>
                            <a:srgbClr val="F79646"/>
                          </a:solidFill>
                          <a:effectLst/>
                          <a:latin typeface="+mn-lt"/>
                          <a:cs typeface="Calibri"/>
                        </a:rPr>
                        <a:t>COMPUTER SCIENCE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300" b="0" i="0" kern="1200" baseline="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300" b="0" i="0" kern="1200" baseline="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300" b="0" i="0" kern="1200" baseline="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300" b="0" i="0" kern="1200" baseline="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300" b="0" i="0" kern="1200" baseline="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300" b="0" i="0" kern="1200" baseline="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20E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7424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fr-FR" sz="1300" b="0" i="0" kern="1200" dirty="0">
                          <a:solidFill>
                            <a:srgbClr val="F79646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MANAGEMENT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300" b="0" i="0" kern="1200" baseline="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300" b="0" i="0" kern="1200" baseline="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300" b="0" i="0" kern="1200" baseline="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300" b="0" i="0" kern="1200" baseline="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300" b="0" i="0" kern="1200" baseline="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300" b="0" i="0" kern="1200" baseline="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300" b="0" i="0" kern="120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20E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801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fr-FR" sz="1200" b="0" i="0" kern="1200" dirty="0">
                        <a:solidFill>
                          <a:srgbClr val="FFFFF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20E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500231"/>
              </p:ext>
            </p:extLst>
          </p:nvPr>
        </p:nvGraphicFramePr>
        <p:xfrm>
          <a:off x="110459" y="6919528"/>
          <a:ext cx="3034131" cy="3492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4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063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2000" b="0" i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Education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3924">
                <a:tc>
                  <a:txBody>
                    <a:bodyPr/>
                    <a:lstStyle/>
                    <a:p>
                      <a:pPr algn="l"/>
                      <a:r>
                        <a:rPr lang="fr-FR" sz="13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DEGREE | 20XX – 20XX</a:t>
                      </a:r>
                    </a:p>
                    <a:p>
                      <a:pPr algn="l"/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3924">
                <a:tc>
                  <a:txBody>
                    <a:bodyPr/>
                    <a:lstStyle/>
                    <a:p>
                      <a:pPr algn="l"/>
                      <a:r>
                        <a:rPr lang="fr-FR" sz="13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DEGREE | 20XX – 20XX</a:t>
                      </a:r>
                    </a:p>
                    <a:p>
                      <a:pPr algn="l"/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3924">
                <a:tc>
                  <a:txBody>
                    <a:bodyPr/>
                    <a:lstStyle/>
                    <a:p>
                      <a:pPr algn="l"/>
                      <a:r>
                        <a:rPr lang="fr-FR" sz="13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DEGREE | 20XX – 20XX</a:t>
                      </a:r>
                    </a:p>
                    <a:p>
                      <a:pPr algn="l"/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110459" y="2482575"/>
            <a:ext cx="2835251" cy="738664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sz="1400" dirty="0">
                <a:solidFill>
                  <a:srgbClr val="000000"/>
                </a:solidFill>
              </a:rPr>
              <a:t>Email: name@mail.com </a:t>
            </a:r>
          </a:p>
          <a:p>
            <a:r>
              <a:rPr lang="fr-FR" sz="1400" dirty="0">
                <a:solidFill>
                  <a:srgbClr val="000000"/>
                </a:solidFill>
              </a:rPr>
              <a:t>Ph: 111 </a:t>
            </a:r>
            <a:r>
              <a:rPr lang="fr-FR" sz="1400">
                <a:solidFill>
                  <a:srgbClr val="000000"/>
                </a:solidFill>
              </a:rPr>
              <a:t>222 333 </a:t>
            </a:r>
            <a:endParaRPr lang="fr-FR" sz="1400" dirty="0">
              <a:solidFill>
                <a:srgbClr val="000000"/>
              </a:solidFill>
            </a:endParaRPr>
          </a:p>
          <a:p>
            <a:r>
              <a:rPr lang="fr-FR" sz="1400" dirty="0" err="1">
                <a:solidFill>
                  <a:srgbClr val="000000"/>
                </a:solidFill>
              </a:rPr>
              <a:t>Adr</a:t>
            </a:r>
            <a:r>
              <a:rPr lang="fr-FR" sz="1400" dirty="0">
                <a:solidFill>
                  <a:srgbClr val="000000"/>
                </a:solidFill>
              </a:rPr>
              <a:t>: 12 Regent Street</a:t>
            </a:r>
            <a:br>
              <a:rPr lang="fr-FR" sz="1400" dirty="0">
                <a:solidFill>
                  <a:srgbClr val="000000"/>
                </a:solidFill>
              </a:rPr>
            </a:br>
            <a:r>
              <a:rPr lang="fr-FR" sz="1400" dirty="0">
                <a:solidFill>
                  <a:srgbClr val="000000"/>
                </a:solidFill>
              </a:rPr>
              <a:t>         Y200 New-York, NY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10459" y="3920353"/>
            <a:ext cx="2881318" cy="1800493"/>
          </a:xfrm>
          <a:prstGeom prst="rect">
            <a:avLst/>
          </a:prstGeom>
          <a:noFill/>
        </p:spPr>
        <p:txBody>
          <a:bodyPr wrap="square" rtlCol="0"/>
          <a:lstStyle/>
          <a:p>
            <a:pPr>
              <a:defRPr/>
            </a:pPr>
            <a:r>
              <a:rPr lang="fr-FR" sz="20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About me</a:t>
            </a:r>
          </a:p>
          <a:p>
            <a:pPr>
              <a:defRPr/>
            </a:pPr>
            <a:r>
              <a:rPr lang="fr-FR" sz="1300" dirty="0"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br>
              <a:rPr lang="fr-FR" sz="1300" dirty="0">
                <a:cs typeface="Calibri"/>
              </a:rPr>
            </a:br>
            <a:endParaRPr lang="fr-FR" sz="1300" dirty="0">
              <a:cs typeface="Calibri"/>
            </a:endParaRPr>
          </a:p>
        </p:txBody>
      </p:sp>
      <p:sp>
        <p:nvSpPr>
          <p:cNvPr id="12" name="Oval 16"/>
          <p:cNvSpPr/>
          <p:nvPr/>
        </p:nvSpPr>
        <p:spPr>
          <a:xfrm>
            <a:off x="721942" y="117440"/>
            <a:ext cx="1606866" cy="156904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400" b="1" dirty="0">
                <a:solidFill>
                  <a:srgbClr val="FFFFFF"/>
                </a:solidFill>
              </a:rPr>
              <a:t>YOUR</a:t>
            </a:r>
          </a:p>
          <a:p>
            <a:pPr algn="ctr"/>
            <a:r>
              <a:rPr lang="en-PH" sz="1400" b="1" dirty="0">
                <a:solidFill>
                  <a:srgbClr val="FFFFFF"/>
                </a:solidFill>
              </a:rPr>
              <a:t>PICTURE </a:t>
            </a:r>
          </a:p>
        </p:txBody>
      </p:sp>
    </p:spTree>
    <p:extLst>
      <p:ext uri="{BB962C8B-B14F-4D97-AF65-F5344CB8AC3E}">
        <p14:creationId xmlns:p14="http://schemas.microsoft.com/office/powerpoint/2010/main" val="245176984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451</Words>
  <Application>Microsoft Office PowerPoint</Application>
  <PresentationFormat>Custom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15</cp:revision>
  <dcterms:created xsi:type="dcterms:W3CDTF">2015-06-26T06:14:36Z</dcterms:created>
  <dcterms:modified xsi:type="dcterms:W3CDTF">2020-12-06T19:03:33Z</dcterms:modified>
</cp:coreProperties>
</file>