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A8D7D"/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47"/>
    <p:restoredTop sz="96352"/>
  </p:normalViewPr>
  <p:slideViewPr>
    <p:cSldViewPr snapToGrid="0" snapToObjects="1">
      <p:cViewPr varScale="1">
        <p:scale>
          <a:sx n="74" d="100"/>
          <a:sy n="74" d="100"/>
        </p:scale>
        <p:origin x="2436" y="5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E24922-FD82-C54C-AE3D-13714C13CA5A}"/>
              </a:ext>
            </a:extLst>
          </p:cNvPr>
          <p:cNvSpPr/>
          <p:nvPr/>
        </p:nvSpPr>
        <p:spPr>
          <a:xfrm>
            <a:off x="0" y="7549559"/>
            <a:ext cx="7562850" cy="3139079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16D4F62-2FFD-FE41-ABA7-C873E31BD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62850" cy="7549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135D10-681F-DE44-AE81-E392C301E121}"/>
              </a:ext>
            </a:extLst>
          </p:cNvPr>
          <p:cNvSpPr/>
          <p:nvPr/>
        </p:nvSpPr>
        <p:spPr>
          <a:xfrm>
            <a:off x="377072" y="367645"/>
            <a:ext cx="6834433" cy="9869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9E73E3C-B465-1141-92DA-F6A3C245289D}"/>
              </a:ext>
            </a:extLst>
          </p:cNvPr>
          <p:cNvSpPr/>
          <p:nvPr/>
        </p:nvSpPr>
        <p:spPr>
          <a:xfrm>
            <a:off x="541693" y="467287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1A9532E1-B3DE-A247-A7F3-A5F7E2BE835B}"/>
              </a:ext>
            </a:extLst>
          </p:cNvPr>
          <p:cNvSpPr/>
          <p:nvPr/>
        </p:nvSpPr>
        <p:spPr>
          <a:xfrm>
            <a:off x="541693" y="242589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TextBox 45">
            <a:extLst>
              <a:ext uri="{FF2B5EF4-FFF2-40B4-BE49-F238E27FC236}">
                <a16:creationId xmlns:a16="http://schemas.microsoft.com/office/drawing/2014/main" id="{4CA18796-DEFC-1B41-9EFA-7C9E18662F8F}"/>
              </a:ext>
            </a:extLst>
          </p:cNvPr>
          <p:cNvSpPr txBox="1"/>
          <p:nvPr/>
        </p:nvSpPr>
        <p:spPr>
          <a:xfrm>
            <a:off x="419235" y="551881"/>
            <a:ext cx="4645295" cy="738664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4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JOHN DOE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74E5280-4AB5-124F-A5FB-9596B66AF629}"/>
              </a:ext>
            </a:extLst>
          </p:cNvPr>
          <p:cNvSpPr/>
          <p:nvPr/>
        </p:nvSpPr>
        <p:spPr>
          <a:xfrm>
            <a:off x="3249434" y="1250243"/>
            <a:ext cx="1421808" cy="2596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2" name="TextBox 49">
            <a:extLst>
              <a:ext uri="{FF2B5EF4-FFF2-40B4-BE49-F238E27FC236}">
                <a16:creationId xmlns:a16="http://schemas.microsoft.com/office/drawing/2014/main" id="{2EAED1D4-9D60-3C4E-86BC-AC84E322D7F7}"/>
              </a:ext>
            </a:extLst>
          </p:cNvPr>
          <p:cNvSpPr txBox="1"/>
          <p:nvPr/>
        </p:nvSpPr>
        <p:spPr>
          <a:xfrm>
            <a:off x="3147241" y="1618075"/>
            <a:ext cx="1592825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111 222 333</a:t>
            </a:r>
          </a:p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mail@mail.com</a:t>
            </a:r>
          </a:p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Town</a:t>
            </a:r>
            <a:r>
              <a:rPr lang="en-US" sz="1200">
                <a:latin typeface="Avenir Light" charset="0"/>
                <a:ea typeface="Avenir Light" charset="0"/>
                <a:cs typeface="Avenir Light" charset="0"/>
              </a:rPr>
              <a:t>, USA</a:t>
            </a:r>
            <a:endParaRPr lang="en-US" sz="1200" dirty="0"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143" name="TextBox 50">
            <a:extLst>
              <a:ext uri="{FF2B5EF4-FFF2-40B4-BE49-F238E27FC236}">
                <a16:creationId xmlns:a16="http://schemas.microsoft.com/office/drawing/2014/main" id="{F2FC8FFC-F8A6-B342-85E9-A3889BB70C49}"/>
              </a:ext>
            </a:extLst>
          </p:cNvPr>
          <p:cNvSpPr txBox="1"/>
          <p:nvPr/>
        </p:nvSpPr>
        <p:spPr>
          <a:xfrm>
            <a:off x="694540" y="2450474"/>
            <a:ext cx="1489139" cy="338554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6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EDUCATION</a:t>
            </a:r>
          </a:p>
        </p:txBody>
      </p:sp>
      <p:graphicFrame>
        <p:nvGraphicFramePr>
          <p:cNvPr id="144" name="Tableau 13">
            <a:extLst>
              <a:ext uri="{FF2B5EF4-FFF2-40B4-BE49-F238E27FC236}">
                <a16:creationId xmlns:a16="http://schemas.microsoft.com/office/drawing/2014/main" id="{B1C2C427-D95B-AD42-8AB2-3DD137D3C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461910"/>
              </p:ext>
            </p:extLst>
          </p:nvPr>
        </p:nvGraphicFramePr>
        <p:xfrm>
          <a:off x="489674" y="2964966"/>
          <a:ext cx="4181568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1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UNIVERSITY - DEGREE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Lorem ipsum </a:t>
                      </a:r>
                      <a:r>
                        <a:rPr lang="fr-FR" sz="1100" b="0" i="0" baseline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dolor</a:t>
                      </a:r>
                      <a:r>
                        <a:rPr lang="fr-FR" sz="1100" b="0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Town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UNIVERSITY - DEGREE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Lorem ipsum </a:t>
                      </a:r>
                      <a:r>
                        <a:rPr lang="fr-FR" sz="1100" b="0" i="0" baseline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dolor</a:t>
                      </a:r>
                      <a:r>
                        <a:rPr lang="fr-FR" sz="1100" b="0" i="0" baseline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Town</a:t>
                      </a:r>
                      <a:endParaRPr lang="fr-FR" sz="11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5" name="TextBox 52">
            <a:extLst>
              <a:ext uri="{FF2B5EF4-FFF2-40B4-BE49-F238E27FC236}">
                <a16:creationId xmlns:a16="http://schemas.microsoft.com/office/drawing/2014/main" id="{1D4414D8-7108-084B-B6DA-D318B207185E}"/>
              </a:ext>
            </a:extLst>
          </p:cNvPr>
          <p:cNvSpPr txBox="1"/>
          <p:nvPr/>
        </p:nvSpPr>
        <p:spPr>
          <a:xfrm>
            <a:off x="3249434" y="3092214"/>
            <a:ext cx="1421808" cy="30777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20XX-20XX</a:t>
            </a:r>
          </a:p>
        </p:txBody>
      </p:sp>
      <p:sp>
        <p:nvSpPr>
          <p:cNvPr id="146" name="TextBox 53">
            <a:extLst>
              <a:ext uri="{FF2B5EF4-FFF2-40B4-BE49-F238E27FC236}">
                <a16:creationId xmlns:a16="http://schemas.microsoft.com/office/drawing/2014/main" id="{B27FC493-B34E-9F4C-9580-7C37A52081AB}"/>
              </a:ext>
            </a:extLst>
          </p:cNvPr>
          <p:cNvSpPr txBox="1"/>
          <p:nvPr/>
        </p:nvSpPr>
        <p:spPr>
          <a:xfrm>
            <a:off x="3249434" y="3812214"/>
            <a:ext cx="1421808" cy="30777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20XX-20XX</a:t>
            </a:r>
          </a:p>
        </p:txBody>
      </p:sp>
      <p:graphicFrame>
        <p:nvGraphicFramePr>
          <p:cNvPr id="148" name="Tableau 13">
            <a:extLst>
              <a:ext uri="{FF2B5EF4-FFF2-40B4-BE49-F238E27FC236}">
                <a16:creationId xmlns:a16="http://schemas.microsoft.com/office/drawing/2014/main" id="{15E78423-1642-604A-A712-E0E487629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117891"/>
              </p:ext>
            </p:extLst>
          </p:nvPr>
        </p:nvGraphicFramePr>
        <p:xfrm>
          <a:off x="489674" y="5118886"/>
          <a:ext cx="2759760" cy="4510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JOB TITLE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COMPAGNY, Town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Lorem ipsum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Quisque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pulvinar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turpis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ut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consequat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Lorem ipsum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Quisque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pulvinar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turpis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ut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consequat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JOB TITLE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COMPAGNY, Town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Lorem ipsum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Quisque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pulvinar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turpis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ut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consequat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Lorem ipsum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Quisque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pulvinar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turpis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ut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consequat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JOB TITLE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COMPAGNY, Town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Lorem ipsum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Quisque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pulvinar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turpis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ut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consequat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Lorem ipsum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Quisque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pulvinar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turpis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ut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consequat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9" name="TextBox 56">
            <a:extLst>
              <a:ext uri="{FF2B5EF4-FFF2-40B4-BE49-F238E27FC236}">
                <a16:creationId xmlns:a16="http://schemas.microsoft.com/office/drawing/2014/main" id="{06581955-9AAA-8C44-91B8-07BA579DAC89}"/>
              </a:ext>
            </a:extLst>
          </p:cNvPr>
          <p:cNvSpPr txBox="1"/>
          <p:nvPr/>
        </p:nvSpPr>
        <p:spPr>
          <a:xfrm>
            <a:off x="3249434" y="5118886"/>
            <a:ext cx="1421808" cy="30777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20XX-20XX</a:t>
            </a:r>
          </a:p>
        </p:txBody>
      </p:sp>
      <p:sp>
        <p:nvSpPr>
          <p:cNvPr id="150" name="TextBox 57">
            <a:extLst>
              <a:ext uri="{FF2B5EF4-FFF2-40B4-BE49-F238E27FC236}">
                <a16:creationId xmlns:a16="http://schemas.microsoft.com/office/drawing/2014/main" id="{5BAA643B-13B1-1741-8C8D-4953B1219D8C}"/>
              </a:ext>
            </a:extLst>
          </p:cNvPr>
          <p:cNvSpPr txBox="1"/>
          <p:nvPr/>
        </p:nvSpPr>
        <p:spPr>
          <a:xfrm>
            <a:off x="3249434" y="6788403"/>
            <a:ext cx="1421808" cy="30777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20XX-20XX</a:t>
            </a:r>
          </a:p>
        </p:txBody>
      </p:sp>
      <p:sp>
        <p:nvSpPr>
          <p:cNvPr id="151" name="TextBox 58">
            <a:extLst>
              <a:ext uri="{FF2B5EF4-FFF2-40B4-BE49-F238E27FC236}">
                <a16:creationId xmlns:a16="http://schemas.microsoft.com/office/drawing/2014/main" id="{0AA5F3CF-70DF-3648-9FC8-F5B461FF3A3C}"/>
              </a:ext>
            </a:extLst>
          </p:cNvPr>
          <p:cNvSpPr txBox="1"/>
          <p:nvPr/>
        </p:nvSpPr>
        <p:spPr>
          <a:xfrm>
            <a:off x="3249434" y="8457920"/>
            <a:ext cx="1421808" cy="30777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20XX-20XX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23A176E-A7F1-094B-9522-F8D82714549C}"/>
              </a:ext>
            </a:extLst>
          </p:cNvPr>
          <p:cNvSpPr/>
          <p:nvPr/>
        </p:nvSpPr>
        <p:spPr>
          <a:xfrm>
            <a:off x="541693" y="1250243"/>
            <a:ext cx="2526887" cy="259621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6EC6BA1-57B6-264E-9C56-821F1312810E}"/>
              </a:ext>
            </a:extLst>
          </p:cNvPr>
          <p:cNvSpPr/>
          <p:nvPr/>
        </p:nvSpPr>
        <p:spPr>
          <a:xfrm>
            <a:off x="3068582" y="1250243"/>
            <a:ext cx="180851" cy="25962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4" name="TextBox 30">
            <a:extLst>
              <a:ext uri="{FF2B5EF4-FFF2-40B4-BE49-F238E27FC236}">
                <a16:creationId xmlns:a16="http://schemas.microsoft.com/office/drawing/2014/main" id="{BB0B845A-6F10-1B41-9067-057CBBC20144}"/>
              </a:ext>
            </a:extLst>
          </p:cNvPr>
          <p:cNvSpPr txBox="1"/>
          <p:nvPr/>
        </p:nvSpPr>
        <p:spPr>
          <a:xfrm>
            <a:off x="1932701" y="1618075"/>
            <a:ext cx="1226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PHONE</a:t>
            </a:r>
          </a:p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EMAIL</a:t>
            </a:r>
          </a:p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ADDRESS</a:t>
            </a:r>
          </a:p>
        </p:txBody>
      </p:sp>
      <p:sp>
        <p:nvSpPr>
          <p:cNvPr id="155" name="TextBox 50">
            <a:extLst>
              <a:ext uri="{FF2B5EF4-FFF2-40B4-BE49-F238E27FC236}">
                <a16:creationId xmlns:a16="http://schemas.microsoft.com/office/drawing/2014/main" id="{180DB868-B45A-AD4B-8AC1-661E2E2F0580}"/>
              </a:ext>
            </a:extLst>
          </p:cNvPr>
          <p:cNvSpPr txBox="1"/>
          <p:nvPr/>
        </p:nvSpPr>
        <p:spPr>
          <a:xfrm>
            <a:off x="694539" y="4689925"/>
            <a:ext cx="20029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EXPERIENCE PRO.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F0D5BD0-30E0-E843-AC38-36652A3CF113}"/>
              </a:ext>
            </a:extLst>
          </p:cNvPr>
          <p:cNvSpPr/>
          <p:nvPr/>
        </p:nvSpPr>
        <p:spPr>
          <a:xfrm>
            <a:off x="5009737" y="1504708"/>
            <a:ext cx="2202909" cy="8730207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BB0A39A-796D-3246-B075-8A3C2FA923FE}"/>
              </a:ext>
            </a:extLst>
          </p:cNvPr>
          <p:cNvSpPr/>
          <p:nvPr/>
        </p:nvSpPr>
        <p:spPr>
          <a:xfrm>
            <a:off x="5009736" y="3241284"/>
            <a:ext cx="2202909" cy="284351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48">
            <a:extLst>
              <a:ext uri="{FF2B5EF4-FFF2-40B4-BE49-F238E27FC236}">
                <a16:creationId xmlns:a16="http://schemas.microsoft.com/office/drawing/2014/main" id="{DF35CC36-7242-A544-8CD6-930F5FDD9AD7}"/>
              </a:ext>
            </a:extLst>
          </p:cNvPr>
          <p:cNvSpPr txBox="1"/>
          <p:nvPr/>
        </p:nvSpPr>
        <p:spPr>
          <a:xfrm>
            <a:off x="5144129" y="2648502"/>
            <a:ext cx="19566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JOB TITLE</a:t>
            </a:r>
          </a:p>
        </p:txBody>
      </p:sp>
      <p:sp>
        <p:nvSpPr>
          <p:cNvPr id="160" name="TextBox 59">
            <a:extLst>
              <a:ext uri="{FF2B5EF4-FFF2-40B4-BE49-F238E27FC236}">
                <a16:creationId xmlns:a16="http://schemas.microsoft.com/office/drawing/2014/main" id="{A6484A7C-62CC-D64B-96C0-2437E35CCFF1}"/>
              </a:ext>
            </a:extLst>
          </p:cNvPr>
          <p:cNvSpPr txBox="1"/>
          <p:nvPr/>
        </p:nvSpPr>
        <p:spPr>
          <a:xfrm>
            <a:off x="5124465" y="3465336"/>
            <a:ext cx="1489139" cy="30777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400" b="1" dirty="0">
                <a:latin typeface="Avenir Light" charset="0"/>
                <a:ea typeface="Avenir Light" charset="0"/>
                <a:cs typeface="Avenir Light" charset="0"/>
              </a:rPr>
              <a:t>ABOUT ME</a:t>
            </a:r>
          </a:p>
        </p:txBody>
      </p:sp>
      <p:sp>
        <p:nvSpPr>
          <p:cNvPr id="161" name="TextBox 60">
            <a:extLst>
              <a:ext uri="{FF2B5EF4-FFF2-40B4-BE49-F238E27FC236}">
                <a16:creationId xmlns:a16="http://schemas.microsoft.com/office/drawing/2014/main" id="{DE303668-1DD9-674B-90B8-EE4AAF082314}"/>
              </a:ext>
            </a:extLst>
          </p:cNvPr>
          <p:cNvSpPr txBox="1"/>
          <p:nvPr/>
        </p:nvSpPr>
        <p:spPr>
          <a:xfrm>
            <a:off x="5124465" y="3784226"/>
            <a:ext cx="2033446" cy="2123658"/>
          </a:xfrm>
          <a:prstGeom prst="rect">
            <a:avLst/>
          </a:prstGeom>
          <a:noFill/>
        </p:spPr>
        <p:txBody>
          <a:bodyPr wrap="square" rtlCol="0"/>
          <a:lstStyle/>
          <a:p>
            <a:pPr defTabSz="685800"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Quisque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defTabSz="685800">
              <a:defRPr/>
            </a:pP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685800"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Quisque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</p:txBody>
      </p:sp>
      <p:sp>
        <p:nvSpPr>
          <p:cNvPr id="162" name="TextBox 61">
            <a:extLst>
              <a:ext uri="{FF2B5EF4-FFF2-40B4-BE49-F238E27FC236}">
                <a16:creationId xmlns:a16="http://schemas.microsoft.com/office/drawing/2014/main" id="{8689A573-0159-C947-9ED0-C2BABE0A9F44}"/>
              </a:ext>
            </a:extLst>
          </p:cNvPr>
          <p:cNvSpPr txBox="1"/>
          <p:nvPr/>
        </p:nvSpPr>
        <p:spPr>
          <a:xfrm>
            <a:off x="5124465" y="6136709"/>
            <a:ext cx="1489139" cy="30777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SKILLS</a:t>
            </a:r>
          </a:p>
        </p:txBody>
      </p:sp>
      <p:graphicFrame>
        <p:nvGraphicFramePr>
          <p:cNvPr id="163" name="Tableau 19">
            <a:extLst>
              <a:ext uri="{FF2B5EF4-FFF2-40B4-BE49-F238E27FC236}">
                <a16:creationId xmlns:a16="http://schemas.microsoft.com/office/drawing/2014/main" id="{58FF5E5E-34BC-014E-88D0-4EACBA780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78288"/>
              </p:ext>
            </p:extLst>
          </p:nvPr>
        </p:nvGraphicFramePr>
        <p:xfrm>
          <a:off x="5125044" y="6440756"/>
          <a:ext cx="1977789" cy="151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French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Deutch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Microsoft</a:t>
                      </a:r>
                      <a:r>
                        <a:rPr lang="fr-FR" sz="1050" b="0" i="0" baseline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Office</a:t>
                      </a:r>
                      <a:endParaRPr lang="fr-FR" sz="1050" b="0" i="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Google </a:t>
                      </a:r>
                      <a:r>
                        <a:rPr lang="fr-FR" sz="1050" b="0" i="0" dirty="0" err="1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Adwords</a:t>
                      </a:r>
                      <a:endParaRPr lang="fr-FR" sz="1050" b="0" i="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Bing </a:t>
                      </a:r>
                      <a:r>
                        <a:rPr lang="fr-FR" sz="1050" b="0" i="0" dirty="0" err="1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Ads</a:t>
                      </a:r>
                      <a:endParaRPr lang="fr-FR" sz="1050" b="0" i="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 err="1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Creativity</a:t>
                      </a:r>
                      <a:endParaRPr lang="fr-FR" sz="1050" b="0" i="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" name="TextBox 64">
            <a:extLst>
              <a:ext uri="{FF2B5EF4-FFF2-40B4-BE49-F238E27FC236}">
                <a16:creationId xmlns:a16="http://schemas.microsoft.com/office/drawing/2014/main" id="{857DA156-9619-7445-B6B0-FF9256D6A613}"/>
              </a:ext>
            </a:extLst>
          </p:cNvPr>
          <p:cNvSpPr txBox="1"/>
          <p:nvPr/>
        </p:nvSpPr>
        <p:spPr>
          <a:xfrm>
            <a:off x="5124465" y="8062907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HOBBIES</a:t>
            </a:r>
          </a:p>
        </p:txBody>
      </p:sp>
      <p:graphicFrame>
        <p:nvGraphicFramePr>
          <p:cNvPr id="165" name="Tableau 19">
            <a:extLst>
              <a:ext uri="{FF2B5EF4-FFF2-40B4-BE49-F238E27FC236}">
                <a16:creationId xmlns:a16="http://schemas.microsoft.com/office/drawing/2014/main" id="{6C9871F8-F032-D14A-958A-25CD5C72B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313268"/>
              </p:ext>
            </p:extLst>
          </p:nvPr>
        </p:nvGraphicFramePr>
        <p:xfrm>
          <a:off x="5125044" y="8366954"/>
          <a:ext cx="1977789" cy="151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Lecture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Voyage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Sport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New Tech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Economie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Tennis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66" name="Image 165" descr="Capture d’écran 2015-07-05 à 10.43.31.png">
            <a:extLst>
              <a:ext uri="{FF2B5EF4-FFF2-40B4-BE49-F238E27FC236}">
                <a16:creationId xmlns:a16="http://schemas.microsoft.com/office/drawing/2014/main" id="{120ABA54-B7E7-3548-AC57-DD2B3E016E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288496" y="610563"/>
            <a:ext cx="1618127" cy="18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Light</vt:lpstr>
      <vt:lpstr>Avenir Medium</vt:lpstr>
      <vt:lpstr>Calibri</vt:lpstr>
      <vt:lpstr>Courier New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33</cp:revision>
  <dcterms:created xsi:type="dcterms:W3CDTF">2015-06-26T06:14:36Z</dcterms:created>
  <dcterms:modified xsi:type="dcterms:W3CDTF">2020-12-06T19:04:41Z</dcterms:modified>
</cp:coreProperties>
</file>