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52"/>
  </p:normalViewPr>
  <p:slideViewPr>
    <p:cSldViewPr snapToGrid="0" snapToObjects="1">
      <p:cViewPr varScale="1">
        <p:scale>
          <a:sx n="74" d="100"/>
          <a:sy n="74" d="100"/>
        </p:scale>
        <p:origin x="2340" y="6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2A6E8C-A933-7D44-B32E-4852684EB8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16000"/>
                    </a14:imgEffect>
                  </a14:imgLayer>
                </a14:imgProps>
              </a:ext>
            </a:extLst>
          </a:blip>
          <a:srcRect t="29024" b="18779"/>
          <a:stretch/>
        </p:blipFill>
        <p:spPr>
          <a:xfrm>
            <a:off x="0" y="0"/>
            <a:ext cx="7562850" cy="394753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0A30C0-9ED5-9341-AFCF-70F53F09903E}"/>
              </a:ext>
            </a:extLst>
          </p:cNvPr>
          <p:cNvSpPr/>
          <p:nvPr/>
        </p:nvSpPr>
        <p:spPr>
          <a:xfrm>
            <a:off x="0" y="0"/>
            <a:ext cx="7562850" cy="3947531"/>
          </a:xfrm>
          <a:prstGeom prst="rect">
            <a:avLst/>
          </a:prstGeom>
          <a:solidFill>
            <a:schemeClr val="tx1"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Oval 16">
            <a:extLst>
              <a:ext uri="{FF2B5EF4-FFF2-40B4-BE49-F238E27FC236}">
                <a16:creationId xmlns:a16="http://schemas.microsoft.com/office/drawing/2014/main" id="{8BB277D3-6F45-654B-BD1D-753B4C98E309}"/>
              </a:ext>
            </a:extLst>
          </p:cNvPr>
          <p:cNvSpPr/>
          <p:nvPr/>
        </p:nvSpPr>
        <p:spPr>
          <a:xfrm>
            <a:off x="226618" y="579210"/>
            <a:ext cx="1314254" cy="12833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200" dirty="0">
                <a:solidFill>
                  <a:schemeClr val="tx1"/>
                </a:solidFill>
              </a:rPr>
              <a:t>YOUR</a:t>
            </a:r>
          </a:p>
          <a:p>
            <a:pPr algn="ctr"/>
            <a:r>
              <a:rPr lang="en-PH" sz="1200" dirty="0">
                <a:solidFill>
                  <a:schemeClr val="tx1"/>
                </a:solidFill>
              </a:rPr>
              <a:t>PICTURE 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E6B146BB-7FBA-EC49-BEB1-B6086E3ADFAD}"/>
              </a:ext>
            </a:extLst>
          </p:cNvPr>
          <p:cNvSpPr txBox="1"/>
          <p:nvPr/>
        </p:nvSpPr>
        <p:spPr>
          <a:xfrm>
            <a:off x="1769518" y="477205"/>
            <a:ext cx="3678486" cy="646331"/>
          </a:xfrm>
          <a:prstGeom prst="rect">
            <a:avLst/>
          </a:prstGeom>
          <a:noFill/>
        </p:spPr>
        <p:txBody>
          <a:bodyPr wrap="none" rtlCol="0"/>
          <a:lstStyle/>
          <a:p>
            <a:r>
              <a:rPr lang="fr-FR" sz="36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123" name="ZoneTexte 9">
            <a:extLst>
              <a:ext uri="{FF2B5EF4-FFF2-40B4-BE49-F238E27FC236}">
                <a16:creationId xmlns:a16="http://schemas.microsoft.com/office/drawing/2014/main" id="{13F7BA12-9DF1-114D-9419-5B236A37502C}"/>
              </a:ext>
            </a:extLst>
          </p:cNvPr>
          <p:cNvSpPr txBox="1"/>
          <p:nvPr/>
        </p:nvSpPr>
        <p:spPr>
          <a:xfrm>
            <a:off x="5359559" y="2357486"/>
            <a:ext cx="2030680" cy="93871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Ph:  111 222 333</a:t>
            </a:r>
          </a:p>
          <a:p>
            <a:r>
              <a:rPr lang="fr-FR" sz="1100">
                <a:solidFill>
                  <a:schemeClr val="bg1"/>
                </a:solidFill>
                <a:ea typeface="Times New Roman" charset="0"/>
                <a:cs typeface="Times New Roman" charset="0"/>
              </a:rPr>
              <a:t>Mob:222 333 444</a:t>
            </a: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Mail: mail@mail.com</a:t>
            </a:r>
          </a:p>
          <a:p>
            <a:r>
              <a:rPr lang="fr-FR" sz="1100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Address</a:t>
            </a:r>
            <a: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 12 Regent StreetY200 New-York, NY</a:t>
            </a:r>
            <a:br>
              <a:rPr lang="fr-FR" sz="1100" dirty="0">
                <a:solidFill>
                  <a:schemeClr val="bg1"/>
                </a:solidFill>
                <a:ea typeface="Times New Roman" charset="0"/>
                <a:cs typeface="Times New Roman" charset="0"/>
              </a:rPr>
            </a:br>
            <a:endParaRPr lang="fr-FR" sz="11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58250C9-F0E8-6647-9DC9-D69BC5D2900E}"/>
              </a:ext>
            </a:extLst>
          </p:cNvPr>
          <p:cNvSpPr/>
          <p:nvPr/>
        </p:nvSpPr>
        <p:spPr>
          <a:xfrm>
            <a:off x="5392560" y="2025709"/>
            <a:ext cx="909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Contact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CC2BF12-497B-B84D-968E-AFE69B73E55F}"/>
              </a:ext>
            </a:extLst>
          </p:cNvPr>
          <p:cNvCxnSpPr/>
          <p:nvPr/>
        </p:nvCxnSpPr>
        <p:spPr>
          <a:xfrm>
            <a:off x="4973444" y="1948159"/>
            <a:ext cx="0" cy="1687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DAA42C-3E5F-EB4B-99B8-435B86E6A1E9}"/>
              </a:ext>
            </a:extLst>
          </p:cNvPr>
          <p:cNvSpPr/>
          <p:nvPr/>
        </p:nvSpPr>
        <p:spPr>
          <a:xfrm>
            <a:off x="291222" y="2384492"/>
            <a:ext cx="4509611" cy="938719"/>
          </a:xfrm>
          <a:prstGeom prst="rect">
            <a:avLst/>
          </a:prstGeom>
        </p:spPr>
        <p:txBody>
          <a:bodyPr wrap="square"/>
          <a:lstStyle/>
          <a:p>
            <a:pPr defTabSz="685800">
              <a:defRPr/>
            </a:pPr>
            <a:r>
              <a:rPr lang="fr-FR" sz="1100" dirty="0">
                <a:solidFill>
                  <a:schemeClr val="bg1"/>
                </a:solidFill>
              </a:rPr>
              <a:t>Lorem ipsum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 </a:t>
            </a:r>
            <a:r>
              <a:rPr lang="fr-FR" sz="1100" dirty="0" err="1">
                <a:solidFill>
                  <a:schemeClr val="bg1"/>
                </a:solidFill>
              </a:rPr>
              <a:t>Quisque</a:t>
            </a:r>
            <a:r>
              <a:rPr lang="fr-FR" sz="1100" dirty="0">
                <a:solidFill>
                  <a:schemeClr val="bg1"/>
                </a:solidFill>
              </a:rPr>
              <a:t> pulvinar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turpis</a:t>
            </a:r>
            <a:r>
              <a:rPr lang="fr-FR" sz="1100" dirty="0">
                <a:solidFill>
                  <a:schemeClr val="bg1"/>
                </a:solidFill>
              </a:rPr>
              <a:t> ut </a:t>
            </a:r>
            <a:r>
              <a:rPr lang="fr-FR" sz="1100" dirty="0" err="1">
                <a:solidFill>
                  <a:schemeClr val="bg1"/>
                </a:solidFill>
              </a:rPr>
              <a:t>consequat</a:t>
            </a:r>
            <a:r>
              <a:rPr lang="fr-FR" sz="1100" dirty="0">
                <a:solidFill>
                  <a:schemeClr val="bg1"/>
                </a:solidFill>
              </a:rPr>
              <a:t>.  Lorem ipsum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 </a:t>
            </a:r>
            <a:r>
              <a:rPr lang="fr-FR" sz="1100" dirty="0" err="1">
                <a:solidFill>
                  <a:schemeClr val="bg1"/>
                </a:solidFill>
              </a:rPr>
              <a:t>Quisque</a:t>
            </a:r>
            <a:r>
              <a:rPr lang="fr-FR" sz="1100" dirty="0">
                <a:solidFill>
                  <a:schemeClr val="bg1"/>
                </a:solidFill>
              </a:rPr>
              <a:t> pulvinar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turpis</a:t>
            </a:r>
            <a:r>
              <a:rPr lang="fr-FR" sz="1100" dirty="0">
                <a:solidFill>
                  <a:schemeClr val="bg1"/>
                </a:solidFill>
              </a:rPr>
              <a:t> ut </a:t>
            </a:r>
            <a:r>
              <a:rPr lang="fr-FR" sz="1100" dirty="0" err="1">
                <a:solidFill>
                  <a:schemeClr val="bg1"/>
                </a:solidFill>
              </a:rPr>
              <a:t>consequat</a:t>
            </a:r>
            <a:r>
              <a:rPr lang="fr-FR" sz="1100" dirty="0">
                <a:solidFill>
                  <a:schemeClr val="bg1"/>
                </a:solidFill>
              </a:rPr>
              <a:t>. Lorem ipsum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 </a:t>
            </a:r>
            <a:r>
              <a:rPr lang="fr-FR" sz="1100" dirty="0" err="1">
                <a:solidFill>
                  <a:schemeClr val="bg1"/>
                </a:solidFill>
              </a:rPr>
              <a:t>Quisque</a:t>
            </a:r>
            <a:r>
              <a:rPr lang="fr-FR" sz="1100" dirty="0">
                <a:solidFill>
                  <a:schemeClr val="bg1"/>
                </a:solidFill>
              </a:rPr>
              <a:t> pulvinar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turpis</a:t>
            </a:r>
            <a:r>
              <a:rPr lang="fr-FR" sz="1100" dirty="0">
                <a:solidFill>
                  <a:schemeClr val="bg1"/>
                </a:solidFill>
              </a:rPr>
              <a:t> ut </a:t>
            </a:r>
            <a:r>
              <a:rPr lang="fr-FR" sz="1100" dirty="0" err="1">
                <a:solidFill>
                  <a:schemeClr val="bg1"/>
                </a:solidFill>
              </a:rPr>
              <a:t>consequat</a:t>
            </a:r>
            <a:r>
              <a:rPr lang="fr-FR" sz="1100" dirty="0">
                <a:solidFill>
                  <a:schemeClr val="bg1"/>
                </a:solidFill>
              </a:rPr>
              <a:t>.  Lorem ipsum </a:t>
            </a:r>
            <a:r>
              <a:rPr lang="fr-FR" sz="1100" dirty="0" err="1">
                <a:solidFill>
                  <a:schemeClr val="bg1"/>
                </a:solidFill>
              </a:rPr>
              <a:t>dolor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, </a:t>
            </a:r>
            <a:r>
              <a:rPr lang="fr-FR" sz="1100" dirty="0" err="1">
                <a:solidFill>
                  <a:schemeClr val="bg1"/>
                </a:solidFill>
              </a:rPr>
              <a:t>consectetur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adipiscing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elit</a:t>
            </a:r>
            <a:r>
              <a:rPr lang="fr-FR" sz="1100" dirty="0">
                <a:solidFill>
                  <a:schemeClr val="bg1"/>
                </a:solidFill>
              </a:rPr>
              <a:t>. </a:t>
            </a:r>
            <a:r>
              <a:rPr lang="fr-FR" sz="1100" dirty="0" err="1">
                <a:solidFill>
                  <a:schemeClr val="bg1"/>
                </a:solidFill>
              </a:rPr>
              <a:t>Quisque</a:t>
            </a:r>
            <a:r>
              <a:rPr lang="fr-FR" sz="1100" dirty="0">
                <a:solidFill>
                  <a:schemeClr val="bg1"/>
                </a:solidFill>
              </a:rPr>
              <a:t> pulvinar </a:t>
            </a:r>
            <a:r>
              <a:rPr lang="fr-FR" sz="1100" dirty="0" err="1">
                <a:solidFill>
                  <a:schemeClr val="bg1"/>
                </a:solidFill>
              </a:rPr>
              <a:t>sit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amet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turpis</a:t>
            </a:r>
            <a:r>
              <a:rPr lang="fr-FR" sz="1100" dirty="0">
                <a:solidFill>
                  <a:schemeClr val="bg1"/>
                </a:solidFill>
              </a:rPr>
              <a:t> ut </a:t>
            </a:r>
            <a:r>
              <a:rPr lang="fr-FR" sz="1100" dirty="0" err="1">
                <a:solidFill>
                  <a:schemeClr val="bg1"/>
                </a:solidFill>
              </a:rPr>
              <a:t>consequat</a:t>
            </a:r>
            <a:r>
              <a:rPr lang="fr-FR" sz="1100" dirty="0">
                <a:solidFill>
                  <a:schemeClr val="bg1"/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401D810-B335-BC4D-8F3F-361BF0FAD516}"/>
              </a:ext>
            </a:extLst>
          </p:cNvPr>
          <p:cNvSpPr/>
          <p:nvPr/>
        </p:nvSpPr>
        <p:spPr>
          <a:xfrm>
            <a:off x="361748" y="1988154"/>
            <a:ext cx="116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Objectives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9FD4210-7FD6-A44F-B70D-12C84DD26824}"/>
              </a:ext>
            </a:extLst>
          </p:cNvPr>
          <p:cNvCxnSpPr/>
          <p:nvPr/>
        </p:nvCxnSpPr>
        <p:spPr>
          <a:xfrm>
            <a:off x="1540872" y="1123536"/>
            <a:ext cx="56293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1805B107-5C21-7F4A-80C5-EC56C5E607CD}"/>
              </a:ext>
            </a:extLst>
          </p:cNvPr>
          <p:cNvSpPr/>
          <p:nvPr/>
        </p:nvSpPr>
        <p:spPr>
          <a:xfrm>
            <a:off x="1767490" y="1166515"/>
            <a:ext cx="2481706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Professional Title</a:t>
            </a:r>
          </a:p>
        </p:txBody>
      </p:sp>
      <p:sp>
        <p:nvSpPr>
          <p:cNvPr id="209" name="ZoneTexte 9">
            <a:extLst>
              <a:ext uri="{FF2B5EF4-FFF2-40B4-BE49-F238E27FC236}">
                <a16:creationId xmlns:a16="http://schemas.microsoft.com/office/drawing/2014/main" id="{F271E9BC-7DB4-B14B-BAB3-90FB19CD2A25}"/>
              </a:ext>
            </a:extLst>
          </p:cNvPr>
          <p:cNvSpPr txBox="1"/>
          <p:nvPr/>
        </p:nvSpPr>
        <p:spPr>
          <a:xfrm>
            <a:off x="226618" y="4593862"/>
            <a:ext cx="3285556" cy="1615827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Degree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fr-FR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BCD9134-3821-C54B-9AAA-D80ACD5FB8FF}"/>
              </a:ext>
            </a:extLst>
          </p:cNvPr>
          <p:cNvSpPr/>
          <p:nvPr/>
        </p:nvSpPr>
        <p:spPr>
          <a:xfrm>
            <a:off x="217026" y="4224530"/>
            <a:ext cx="2927661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814F35"/>
                </a:solidFill>
                <a:ea typeface="Times New Roman" charset="0"/>
                <a:cs typeface="Times New Roman" charset="0"/>
              </a:rPr>
              <a:t>Education / School path</a:t>
            </a:r>
          </a:p>
        </p:txBody>
      </p:sp>
      <p:sp>
        <p:nvSpPr>
          <p:cNvPr id="211" name="ZoneTexte 9">
            <a:extLst>
              <a:ext uri="{FF2B5EF4-FFF2-40B4-BE49-F238E27FC236}">
                <a16:creationId xmlns:a16="http://schemas.microsoft.com/office/drawing/2014/main" id="{6418BE53-8059-F449-A2D3-9548EDE81B0E}"/>
              </a:ext>
            </a:extLst>
          </p:cNvPr>
          <p:cNvSpPr txBox="1"/>
          <p:nvPr/>
        </p:nvSpPr>
        <p:spPr>
          <a:xfrm>
            <a:off x="4050333" y="4593862"/>
            <a:ext cx="3339906" cy="5339923"/>
          </a:xfrm>
          <a:prstGeom prst="rect">
            <a:avLst/>
          </a:prstGeom>
          <a:noFill/>
        </p:spPr>
        <p:txBody>
          <a:bodyPr wrap="square" rtlCol="0"/>
          <a:lstStyle/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b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685800">
              <a:defRPr/>
            </a:pPr>
            <a:r>
              <a:rPr lang="fr-F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20XX- 20XX Job Title  - Compagny – Town</a:t>
            </a:r>
          </a:p>
          <a:p>
            <a:pPr defTabSz="685800">
              <a:defRPr/>
            </a:pP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 Lorem ipsum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dolor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pulvinar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ut </a:t>
            </a:r>
            <a:r>
              <a:rPr lang="fr-FR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defTabSz="685800">
              <a:defRPr/>
            </a:pPr>
            <a:endParaRPr lang="fr-FR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E3B846BD-5BC4-6646-8B3A-00DF77CA3D72}"/>
              </a:ext>
            </a:extLst>
          </p:cNvPr>
          <p:cNvSpPr/>
          <p:nvPr/>
        </p:nvSpPr>
        <p:spPr>
          <a:xfrm>
            <a:off x="4040074" y="4224530"/>
            <a:ext cx="2704972" cy="369332"/>
          </a:xfrm>
          <a:prstGeom prst="rect">
            <a:avLst/>
          </a:prstGeom>
        </p:spPr>
        <p:txBody>
          <a:bodyPr wrap="none"/>
          <a:lstStyle/>
          <a:p>
            <a:pPr algn="r"/>
            <a:r>
              <a:rPr lang="fr-FR" dirty="0">
                <a:solidFill>
                  <a:srgbClr val="814F35"/>
                </a:solidFill>
                <a:ea typeface="Times New Roman" charset="0"/>
                <a:cs typeface="Times New Roman" charset="0"/>
              </a:rPr>
              <a:t>Work Experience</a:t>
            </a:r>
          </a:p>
        </p:txBody>
      </p:sp>
      <p:graphicFrame>
        <p:nvGraphicFramePr>
          <p:cNvPr id="214" name="Tableau 213">
            <a:extLst>
              <a:ext uri="{FF2B5EF4-FFF2-40B4-BE49-F238E27FC236}">
                <a16:creationId xmlns:a16="http://schemas.microsoft.com/office/drawing/2014/main" id="{31F603CB-1F57-D04A-8E15-E44892A08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859921"/>
              </p:ext>
            </p:extLst>
          </p:nvPr>
        </p:nvGraphicFramePr>
        <p:xfrm>
          <a:off x="217026" y="6373832"/>
          <a:ext cx="3749661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ln>
                            <a:noFill/>
                          </a:ln>
                          <a:solidFill>
                            <a:srgbClr val="814F35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Hard Skills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Management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Accountancy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Rectangle 214">
            <a:extLst>
              <a:ext uri="{FF2B5EF4-FFF2-40B4-BE49-F238E27FC236}">
                <a16:creationId xmlns:a16="http://schemas.microsoft.com/office/drawing/2014/main" id="{48D5DE5D-D8D6-3C48-B9E3-0493B2E42BA3}"/>
              </a:ext>
            </a:extLst>
          </p:cNvPr>
          <p:cNvSpPr/>
          <p:nvPr/>
        </p:nvSpPr>
        <p:spPr>
          <a:xfrm>
            <a:off x="2972099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C3716CB6-60E4-AE44-8F1A-3659FDD50CF7}"/>
              </a:ext>
            </a:extLst>
          </p:cNvPr>
          <p:cNvSpPr/>
          <p:nvPr/>
        </p:nvSpPr>
        <p:spPr>
          <a:xfrm>
            <a:off x="3180106" y="682188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FE3D9AD7-886A-834C-9684-2E121CA07971}"/>
              </a:ext>
            </a:extLst>
          </p:cNvPr>
          <p:cNvSpPr/>
          <p:nvPr/>
        </p:nvSpPr>
        <p:spPr>
          <a:xfrm>
            <a:off x="3388113" y="68216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42E223E-2119-1441-8B18-340D9BDC22FC}"/>
              </a:ext>
            </a:extLst>
          </p:cNvPr>
          <p:cNvSpPr/>
          <p:nvPr/>
        </p:nvSpPr>
        <p:spPr>
          <a:xfrm>
            <a:off x="3596120" y="682215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AA225EC-79A2-854E-A103-52E384D1005D}"/>
              </a:ext>
            </a:extLst>
          </p:cNvPr>
          <p:cNvSpPr/>
          <p:nvPr/>
        </p:nvSpPr>
        <p:spPr>
          <a:xfrm>
            <a:off x="2766589" y="682151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DC3C246-D3C3-9740-AD60-248E1223C6B5}"/>
              </a:ext>
            </a:extLst>
          </p:cNvPr>
          <p:cNvSpPr/>
          <p:nvPr/>
        </p:nvSpPr>
        <p:spPr>
          <a:xfrm>
            <a:off x="2557898" y="682134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4BF7D42-4623-6E42-A046-617D1D6495DF}"/>
              </a:ext>
            </a:extLst>
          </p:cNvPr>
          <p:cNvSpPr/>
          <p:nvPr/>
        </p:nvSpPr>
        <p:spPr>
          <a:xfrm>
            <a:off x="2348078" y="682151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48343FC4-B812-4642-886B-D377A2344E20}"/>
              </a:ext>
            </a:extLst>
          </p:cNvPr>
          <p:cNvSpPr/>
          <p:nvPr/>
        </p:nvSpPr>
        <p:spPr>
          <a:xfrm>
            <a:off x="2969547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9F4063B-27A7-F740-8955-7F45A02B5880}"/>
              </a:ext>
            </a:extLst>
          </p:cNvPr>
          <p:cNvSpPr/>
          <p:nvPr/>
        </p:nvSpPr>
        <p:spPr>
          <a:xfrm>
            <a:off x="3177554" y="70473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56B8AE9-D844-5642-B1A9-7BA9FA966F7E}"/>
              </a:ext>
            </a:extLst>
          </p:cNvPr>
          <p:cNvSpPr/>
          <p:nvPr/>
        </p:nvSpPr>
        <p:spPr>
          <a:xfrm>
            <a:off x="3385561" y="70470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591225BC-0437-4F41-B0DB-F7C78C392B3E}"/>
              </a:ext>
            </a:extLst>
          </p:cNvPr>
          <p:cNvSpPr/>
          <p:nvPr/>
        </p:nvSpPr>
        <p:spPr>
          <a:xfrm>
            <a:off x="3593568" y="70476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9DD55B5-14F0-E044-B87E-7416ECCC97C1}"/>
              </a:ext>
            </a:extLst>
          </p:cNvPr>
          <p:cNvSpPr/>
          <p:nvPr/>
        </p:nvSpPr>
        <p:spPr>
          <a:xfrm>
            <a:off x="2764037" y="70469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40D86904-B878-F848-953F-5066FA0487F6}"/>
              </a:ext>
            </a:extLst>
          </p:cNvPr>
          <p:cNvSpPr/>
          <p:nvPr/>
        </p:nvSpPr>
        <p:spPr>
          <a:xfrm>
            <a:off x="2555346" y="704682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9182C5-9DC4-2840-A342-1FCD1E85E23F}"/>
              </a:ext>
            </a:extLst>
          </p:cNvPr>
          <p:cNvSpPr/>
          <p:nvPr/>
        </p:nvSpPr>
        <p:spPr>
          <a:xfrm>
            <a:off x="2345526" y="704699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AAB9ADAB-8E6D-8546-A5E1-A180F14B05A2}"/>
              </a:ext>
            </a:extLst>
          </p:cNvPr>
          <p:cNvSpPr/>
          <p:nvPr/>
        </p:nvSpPr>
        <p:spPr>
          <a:xfrm>
            <a:off x="2969547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CACE95D-4871-C744-9363-C86314B6787E}"/>
              </a:ext>
            </a:extLst>
          </p:cNvPr>
          <p:cNvSpPr/>
          <p:nvPr/>
        </p:nvSpPr>
        <p:spPr>
          <a:xfrm>
            <a:off x="3177554" y="72981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F6D7889C-D4C1-4246-A20E-9DBD583DD3E2}"/>
              </a:ext>
            </a:extLst>
          </p:cNvPr>
          <p:cNvSpPr/>
          <p:nvPr/>
        </p:nvSpPr>
        <p:spPr>
          <a:xfrm>
            <a:off x="3385561" y="72979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FB1F721-EA97-4749-AEA3-7465A9B97C20}"/>
              </a:ext>
            </a:extLst>
          </p:cNvPr>
          <p:cNvSpPr/>
          <p:nvPr/>
        </p:nvSpPr>
        <p:spPr>
          <a:xfrm>
            <a:off x="3593568" y="729846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5A9CEE12-9F0D-104E-BEE0-135A7D25507A}"/>
              </a:ext>
            </a:extLst>
          </p:cNvPr>
          <p:cNvSpPr/>
          <p:nvPr/>
        </p:nvSpPr>
        <p:spPr>
          <a:xfrm>
            <a:off x="2764037" y="729782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43BD8E6-26C9-0242-B5D8-661BD789599F}"/>
              </a:ext>
            </a:extLst>
          </p:cNvPr>
          <p:cNvSpPr/>
          <p:nvPr/>
        </p:nvSpPr>
        <p:spPr>
          <a:xfrm>
            <a:off x="2555346" y="72976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325D838D-2880-5E4E-8865-A45A5024C522}"/>
              </a:ext>
            </a:extLst>
          </p:cNvPr>
          <p:cNvSpPr/>
          <p:nvPr/>
        </p:nvSpPr>
        <p:spPr>
          <a:xfrm>
            <a:off x="2345526" y="72978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9" name="Tableau 238">
            <a:extLst>
              <a:ext uri="{FF2B5EF4-FFF2-40B4-BE49-F238E27FC236}">
                <a16:creationId xmlns:a16="http://schemas.microsoft.com/office/drawing/2014/main" id="{2B6F8CE6-894C-9A44-BCA7-D00306B1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69034"/>
              </p:ext>
            </p:extLst>
          </p:nvPr>
        </p:nvGraphicFramePr>
        <p:xfrm>
          <a:off x="205627" y="7775912"/>
          <a:ext cx="2763920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 err="1">
                          <a:solidFill>
                            <a:srgbClr val="814F35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Languages</a:t>
                      </a:r>
                      <a:endParaRPr lang="fr-FR" sz="1800" kern="1200" dirty="0">
                        <a:solidFill>
                          <a:srgbClr val="814F35"/>
                        </a:solidFill>
                        <a:latin typeface="+mn-lt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French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Deutch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Spanish</a:t>
                      </a:r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0" name="Rectangle 239">
            <a:extLst>
              <a:ext uri="{FF2B5EF4-FFF2-40B4-BE49-F238E27FC236}">
                <a16:creationId xmlns:a16="http://schemas.microsoft.com/office/drawing/2014/main" id="{CD143F77-DC64-B345-9F3B-61DA55489924}"/>
              </a:ext>
            </a:extLst>
          </p:cNvPr>
          <p:cNvSpPr/>
          <p:nvPr/>
        </p:nvSpPr>
        <p:spPr>
          <a:xfrm>
            <a:off x="1568158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1106C683-8587-0A49-86A5-0F2F69A2991B}"/>
              </a:ext>
            </a:extLst>
          </p:cNvPr>
          <p:cNvSpPr/>
          <p:nvPr/>
        </p:nvSpPr>
        <p:spPr>
          <a:xfrm>
            <a:off x="1776165" y="821224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ED4637A3-DEA6-634A-A058-6C8010AF8875}"/>
              </a:ext>
            </a:extLst>
          </p:cNvPr>
          <p:cNvSpPr/>
          <p:nvPr/>
        </p:nvSpPr>
        <p:spPr>
          <a:xfrm>
            <a:off x="1984172" y="821197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611D233-9D91-F84F-9731-A9F6042DBD74}"/>
              </a:ext>
            </a:extLst>
          </p:cNvPr>
          <p:cNvSpPr/>
          <p:nvPr/>
        </p:nvSpPr>
        <p:spPr>
          <a:xfrm>
            <a:off x="2192179" y="821251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7AE37F11-6ABB-E944-B4CE-B3F45E7927CB}"/>
              </a:ext>
            </a:extLst>
          </p:cNvPr>
          <p:cNvSpPr/>
          <p:nvPr/>
        </p:nvSpPr>
        <p:spPr>
          <a:xfrm>
            <a:off x="2400186" y="821170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558A2FB7-9E3C-AD45-ACC0-AE3F47741DE7}"/>
              </a:ext>
            </a:extLst>
          </p:cNvPr>
          <p:cNvSpPr/>
          <p:nvPr/>
        </p:nvSpPr>
        <p:spPr>
          <a:xfrm>
            <a:off x="1362648" y="821367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A12E1319-436F-F44C-87D7-94D3ABCEFD51}"/>
              </a:ext>
            </a:extLst>
          </p:cNvPr>
          <p:cNvSpPr/>
          <p:nvPr/>
        </p:nvSpPr>
        <p:spPr>
          <a:xfrm>
            <a:off x="1568158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8377CB6-D181-BD4C-869A-584DF889FD86}"/>
              </a:ext>
            </a:extLst>
          </p:cNvPr>
          <p:cNvSpPr/>
          <p:nvPr/>
        </p:nvSpPr>
        <p:spPr>
          <a:xfrm>
            <a:off x="1776165" y="846804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E5B08E47-038E-A141-AB52-19E7D4E91BBC}"/>
              </a:ext>
            </a:extLst>
          </p:cNvPr>
          <p:cNvSpPr/>
          <p:nvPr/>
        </p:nvSpPr>
        <p:spPr>
          <a:xfrm>
            <a:off x="1984172" y="846777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FEC83708-89BB-D24E-9A07-7D94BB911D0E}"/>
              </a:ext>
            </a:extLst>
          </p:cNvPr>
          <p:cNvSpPr/>
          <p:nvPr/>
        </p:nvSpPr>
        <p:spPr>
          <a:xfrm>
            <a:off x="2192179" y="846831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D061E9F-59F7-4A4A-B2DC-2520B648FD8E}"/>
              </a:ext>
            </a:extLst>
          </p:cNvPr>
          <p:cNvSpPr/>
          <p:nvPr/>
        </p:nvSpPr>
        <p:spPr>
          <a:xfrm>
            <a:off x="2400186" y="846750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771902D-F1B1-C140-B38B-162480FFD31D}"/>
              </a:ext>
            </a:extLst>
          </p:cNvPr>
          <p:cNvSpPr/>
          <p:nvPr/>
        </p:nvSpPr>
        <p:spPr>
          <a:xfrm>
            <a:off x="1362648" y="846947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C280B225-10DB-7949-99F9-2746D9F561B3}"/>
              </a:ext>
            </a:extLst>
          </p:cNvPr>
          <p:cNvSpPr/>
          <p:nvPr/>
        </p:nvSpPr>
        <p:spPr>
          <a:xfrm>
            <a:off x="1568158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EFCD5EBB-6DE0-BE43-B230-94B5132E0BC5}"/>
              </a:ext>
            </a:extLst>
          </p:cNvPr>
          <p:cNvSpPr/>
          <p:nvPr/>
        </p:nvSpPr>
        <p:spPr>
          <a:xfrm>
            <a:off x="1776165" y="871753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E895092-7F26-B04C-B872-CDAB26374513}"/>
              </a:ext>
            </a:extLst>
          </p:cNvPr>
          <p:cNvSpPr/>
          <p:nvPr/>
        </p:nvSpPr>
        <p:spPr>
          <a:xfrm>
            <a:off x="1984172" y="871726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949CC8E7-D6D6-864C-B8F4-E0ADF1845708}"/>
              </a:ext>
            </a:extLst>
          </p:cNvPr>
          <p:cNvSpPr/>
          <p:nvPr/>
        </p:nvSpPr>
        <p:spPr>
          <a:xfrm>
            <a:off x="2192179" y="871780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AE81ED50-6A2C-4D4D-A49A-407E81412FBA}"/>
              </a:ext>
            </a:extLst>
          </p:cNvPr>
          <p:cNvSpPr/>
          <p:nvPr/>
        </p:nvSpPr>
        <p:spPr>
          <a:xfrm>
            <a:off x="2400186" y="871699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ABECB36-B94C-AE4D-8EC2-C525AD02BA05}"/>
              </a:ext>
            </a:extLst>
          </p:cNvPr>
          <p:cNvSpPr/>
          <p:nvPr/>
        </p:nvSpPr>
        <p:spPr>
          <a:xfrm>
            <a:off x="1362648" y="871897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58" name="Tableau 257">
            <a:extLst>
              <a:ext uri="{FF2B5EF4-FFF2-40B4-BE49-F238E27FC236}">
                <a16:creationId xmlns:a16="http://schemas.microsoft.com/office/drawing/2014/main" id="{5723B540-C9C5-9748-BBC4-4C31BE85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9607"/>
              </p:ext>
            </p:extLst>
          </p:nvPr>
        </p:nvGraphicFramePr>
        <p:xfrm>
          <a:off x="168992" y="9151986"/>
          <a:ext cx="2743759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dirty="0">
                          <a:solidFill>
                            <a:srgbClr val="814F35"/>
                          </a:solidFill>
                          <a:latin typeface="+mn-lt"/>
                          <a:ea typeface="Times" charset="0"/>
                          <a:cs typeface="Times" charset="0"/>
                        </a:rPr>
                        <a:t>Soft Skills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05">
                <a:tc>
                  <a:txBody>
                    <a:bodyPr/>
                    <a:lstStyle/>
                    <a:p>
                      <a:pPr algn="l"/>
                      <a:r>
                        <a:rPr lang="fr-FR" sz="11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Communicative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409">
                <a:tc>
                  <a:txBody>
                    <a:bodyPr/>
                    <a:lstStyle/>
                    <a:p>
                      <a:pPr algn="l"/>
                      <a:endParaRPr lang="fr-FR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9" name="Rectangle 258">
            <a:extLst>
              <a:ext uri="{FF2B5EF4-FFF2-40B4-BE49-F238E27FC236}">
                <a16:creationId xmlns:a16="http://schemas.microsoft.com/office/drawing/2014/main" id="{44BF2201-CE29-B644-9C09-8A85FA0D1C7D}"/>
              </a:ext>
            </a:extLst>
          </p:cNvPr>
          <p:cNvSpPr/>
          <p:nvPr/>
        </p:nvSpPr>
        <p:spPr>
          <a:xfrm>
            <a:off x="1901331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C51B475-8BAF-4048-AB1F-2C1E5FBF1ECA}"/>
              </a:ext>
            </a:extLst>
          </p:cNvPr>
          <p:cNvSpPr/>
          <p:nvPr/>
        </p:nvSpPr>
        <p:spPr>
          <a:xfrm>
            <a:off x="2109338" y="9623033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B5DC962-882F-7840-9141-359FC654D3D0}"/>
              </a:ext>
            </a:extLst>
          </p:cNvPr>
          <p:cNvSpPr/>
          <p:nvPr/>
        </p:nvSpPr>
        <p:spPr>
          <a:xfrm>
            <a:off x="2317345" y="9622765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6EF66B54-B436-0842-B632-FA315BC44230}"/>
              </a:ext>
            </a:extLst>
          </p:cNvPr>
          <p:cNvSpPr/>
          <p:nvPr/>
        </p:nvSpPr>
        <p:spPr>
          <a:xfrm>
            <a:off x="2525352" y="9623301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C5066465-520B-994E-B58E-EA5EB9D5A1D6}"/>
              </a:ext>
            </a:extLst>
          </p:cNvPr>
          <p:cNvSpPr/>
          <p:nvPr/>
        </p:nvSpPr>
        <p:spPr>
          <a:xfrm>
            <a:off x="2733359" y="9622497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AB0D00A8-8167-8D4C-924B-D6327F04C7CA}"/>
              </a:ext>
            </a:extLst>
          </p:cNvPr>
          <p:cNvSpPr/>
          <p:nvPr/>
        </p:nvSpPr>
        <p:spPr>
          <a:xfrm>
            <a:off x="1695821" y="962446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32E36F75-66DE-BD43-ACE2-D6906C8D292B}"/>
              </a:ext>
            </a:extLst>
          </p:cNvPr>
          <p:cNvSpPr/>
          <p:nvPr/>
        </p:nvSpPr>
        <p:spPr>
          <a:xfrm>
            <a:off x="1901331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C03D4FC2-B7A7-BD4C-A583-1CDE0C8BE30C}"/>
              </a:ext>
            </a:extLst>
          </p:cNvPr>
          <p:cNvSpPr/>
          <p:nvPr/>
        </p:nvSpPr>
        <p:spPr>
          <a:xfrm>
            <a:off x="2109338" y="987883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E2BF68A6-FD18-C843-9392-50A177EEB91A}"/>
              </a:ext>
            </a:extLst>
          </p:cNvPr>
          <p:cNvSpPr/>
          <p:nvPr/>
        </p:nvSpPr>
        <p:spPr>
          <a:xfrm>
            <a:off x="2317345" y="987856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43EB97E9-9CC4-CE4B-BF0E-872367F5BB6C}"/>
              </a:ext>
            </a:extLst>
          </p:cNvPr>
          <p:cNvSpPr/>
          <p:nvPr/>
        </p:nvSpPr>
        <p:spPr>
          <a:xfrm>
            <a:off x="2525352" y="9879102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74282D1F-E513-D34C-BB22-7D7C53096753}"/>
              </a:ext>
            </a:extLst>
          </p:cNvPr>
          <p:cNvSpPr/>
          <p:nvPr/>
        </p:nvSpPr>
        <p:spPr>
          <a:xfrm>
            <a:off x="2733359" y="987829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C5FC4FAC-4AD9-4741-9411-7A7F33A13B02}"/>
              </a:ext>
            </a:extLst>
          </p:cNvPr>
          <p:cNvSpPr/>
          <p:nvPr/>
        </p:nvSpPr>
        <p:spPr>
          <a:xfrm>
            <a:off x="1695821" y="9880269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BFDF1DF4-0CAA-244D-B72D-29FE303FA24B}"/>
              </a:ext>
            </a:extLst>
          </p:cNvPr>
          <p:cNvSpPr/>
          <p:nvPr/>
        </p:nvSpPr>
        <p:spPr>
          <a:xfrm>
            <a:off x="1901331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DD724D1-B258-2140-9028-9F6CC430F2C5}"/>
              </a:ext>
            </a:extLst>
          </p:cNvPr>
          <p:cNvSpPr/>
          <p:nvPr/>
        </p:nvSpPr>
        <p:spPr>
          <a:xfrm>
            <a:off x="2109338" y="10128326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3CC973B-E5C3-EF48-B542-5BCFAC04A2E3}"/>
              </a:ext>
            </a:extLst>
          </p:cNvPr>
          <p:cNvSpPr/>
          <p:nvPr/>
        </p:nvSpPr>
        <p:spPr>
          <a:xfrm>
            <a:off x="2317345" y="10128058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D07F40B1-C24E-324A-A9B9-5C2E58207049}"/>
              </a:ext>
            </a:extLst>
          </p:cNvPr>
          <p:cNvSpPr/>
          <p:nvPr/>
        </p:nvSpPr>
        <p:spPr>
          <a:xfrm>
            <a:off x="2525352" y="10128594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32CD6B8E-5290-CF48-9639-BBD778517685}"/>
              </a:ext>
            </a:extLst>
          </p:cNvPr>
          <p:cNvSpPr/>
          <p:nvPr/>
        </p:nvSpPr>
        <p:spPr>
          <a:xfrm>
            <a:off x="2733359" y="1012779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D10C121-E80D-084E-90DB-830F4B347930}"/>
              </a:ext>
            </a:extLst>
          </p:cNvPr>
          <p:cNvSpPr/>
          <p:nvPr/>
        </p:nvSpPr>
        <p:spPr>
          <a:xfrm>
            <a:off x="1695821" y="10127960"/>
            <a:ext cx="162560" cy="152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895A30A-37C8-4C44-9EAF-42700B1689B0}"/>
              </a:ext>
            </a:extLst>
          </p:cNvPr>
          <p:cNvCxnSpPr/>
          <p:nvPr/>
        </p:nvCxnSpPr>
        <p:spPr>
          <a:xfrm>
            <a:off x="3966687" y="4224530"/>
            <a:ext cx="0" cy="621301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Stanislas Larnier</cp:lastModifiedBy>
  <cp:revision>56</cp:revision>
  <dcterms:created xsi:type="dcterms:W3CDTF">2015-06-26T06:14:36Z</dcterms:created>
  <dcterms:modified xsi:type="dcterms:W3CDTF">2020-12-06T19:05:36Z</dcterms:modified>
</cp:coreProperties>
</file>