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7562850" cy="10688638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7">
          <p15:clr>
            <a:srgbClr val="A4A3A4"/>
          </p15:clr>
        </p15:guide>
        <p15:guide id="2" pos="23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1A5FB4"/>
    <a:srgbClr val="F69C19"/>
    <a:srgbClr val="DD1366"/>
    <a:srgbClr val="1B5A9D"/>
    <a:srgbClr val="59C5E3"/>
    <a:srgbClr val="814F35"/>
    <a:srgbClr val="3593C6"/>
    <a:srgbClr val="05285F"/>
    <a:srgbClr val="12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4"/>
    <p:restoredTop sz="96352"/>
  </p:normalViewPr>
  <p:slideViewPr>
    <p:cSldViewPr snapToGrid="0" snapToObjects="1">
      <p:cViewPr varScale="1">
        <p:scale>
          <a:sx n="74" d="100"/>
          <a:sy n="74" d="100"/>
        </p:scale>
        <p:origin x="2208" y="60"/>
      </p:cViewPr>
      <p:guideLst>
        <p:guide orient="horz" pos="3367"/>
        <p:guide pos="238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67214" y="3320407"/>
            <a:ext cx="6428423" cy="229112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34428" y="6056895"/>
            <a:ext cx="5293995" cy="273154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E22D-FC7B-804B-89C8-42E9AB2A27C3}" type="datetimeFigureOut">
              <a:rPr lang="fr-FR" smtClean="0"/>
              <a:t>06/12/2020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0BC63-4D46-7B49-B9B5-616CA7D2F8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9594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E22D-FC7B-804B-89C8-42E9AB2A27C3}" type="datetimeFigureOut">
              <a:rPr lang="fr-FR" smtClean="0"/>
              <a:t>06/12/2020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0BC63-4D46-7B49-B9B5-616CA7D2F8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9181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4535084" y="668040"/>
            <a:ext cx="1407530" cy="1421440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12493" y="668040"/>
            <a:ext cx="4096544" cy="1421440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E22D-FC7B-804B-89C8-42E9AB2A27C3}" type="datetimeFigureOut">
              <a:rPr lang="fr-FR" smtClean="0"/>
              <a:t>06/12/2020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0BC63-4D46-7B49-B9B5-616CA7D2F8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326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E22D-FC7B-804B-89C8-42E9AB2A27C3}" type="datetimeFigureOut">
              <a:rPr lang="fr-FR" smtClean="0"/>
              <a:t>06/12/2020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0BC63-4D46-7B49-B9B5-616CA7D2F8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3105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7413" y="6868441"/>
            <a:ext cx="6428423" cy="212288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97413" y="4530301"/>
            <a:ext cx="6428423" cy="23381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E22D-FC7B-804B-89C8-42E9AB2A27C3}" type="datetimeFigureOut">
              <a:rPr lang="fr-FR" smtClean="0"/>
              <a:t>06/12/2020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0BC63-4D46-7B49-B9B5-616CA7D2F8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1948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12493" y="3887003"/>
            <a:ext cx="2752037" cy="109954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190577" y="3887003"/>
            <a:ext cx="2752037" cy="109954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E22D-FC7B-804B-89C8-42E9AB2A27C3}" type="datetimeFigureOut">
              <a:rPr lang="fr-FR" smtClean="0"/>
              <a:t>06/12/2020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0BC63-4D46-7B49-B9B5-616CA7D2F8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3387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8143" y="428041"/>
            <a:ext cx="6806565" cy="178144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78143" y="2392573"/>
            <a:ext cx="3341572" cy="9971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78143" y="3389684"/>
            <a:ext cx="3341572" cy="6158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3841823" y="2392573"/>
            <a:ext cx="3342885" cy="9971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3841823" y="3389684"/>
            <a:ext cx="3342885" cy="6158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E22D-FC7B-804B-89C8-42E9AB2A27C3}" type="datetimeFigureOut">
              <a:rPr lang="fr-FR" smtClean="0"/>
              <a:t>06/12/2020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0BC63-4D46-7B49-B9B5-616CA7D2F8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6645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E22D-FC7B-804B-89C8-42E9AB2A27C3}" type="datetimeFigureOut">
              <a:rPr lang="fr-FR" smtClean="0"/>
              <a:t>06/12/2020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0BC63-4D46-7B49-B9B5-616CA7D2F8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3646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E22D-FC7B-804B-89C8-42E9AB2A27C3}" type="datetimeFigureOut">
              <a:rPr lang="fr-FR" smtClean="0"/>
              <a:t>06/12/2020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0BC63-4D46-7B49-B9B5-616CA7D2F8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0603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8143" y="425566"/>
            <a:ext cx="2488126" cy="181113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56864" y="425567"/>
            <a:ext cx="4227843" cy="912245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78143" y="2236697"/>
            <a:ext cx="2488126" cy="73113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E22D-FC7B-804B-89C8-42E9AB2A27C3}" type="datetimeFigureOut">
              <a:rPr lang="fr-FR" smtClean="0"/>
              <a:t>06/12/2020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0BC63-4D46-7B49-B9B5-616CA7D2F8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2514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2372" y="7482047"/>
            <a:ext cx="4537710" cy="88329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482372" y="955049"/>
            <a:ext cx="4537710" cy="64131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482372" y="8365344"/>
            <a:ext cx="4537710" cy="125443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DE22D-FC7B-804B-89C8-42E9AB2A27C3}" type="datetimeFigureOut">
              <a:rPr lang="fr-FR" smtClean="0"/>
              <a:t>06/12/2020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0BC63-4D46-7B49-B9B5-616CA7D2F8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7910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78143" y="428041"/>
            <a:ext cx="6806565" cy="1781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78143" y="2494016"/>
            <a:ext cx="6806565" cy="7054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378143" y="9906785"/>
            <a:ext cx="1764665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DE22D-FC7B-804B-89C8-42E9AB2A27C3}" type="datetimeFigureOut">
              <a:rPr lang="fr-FR" smtClean="0"/>
              <a:t>06/12/2020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583974" y="9906785"/>
            <a:ext cx="2394903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5420043" y="9906785"/>
            <a:ext cx="1764665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0BC63-4D46-7B49-B9B5-616CA7D2F8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1790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242">
            <a:extLst>
              <a:ext uri="{FF2B5EF4-FFF2-40B4-BE49-F238E27FC236}">
                <a16:creationId xmlns:a16="http://schemas.microsoft.com/office/drawing/2014/main" id="{A9D987CC-7B1A-B84F-84EE-937F5427EC8C}"/>
              </a:ext>
            </a:extLst>
          </p:cNvPr>
          <p:cNvSpPr/>
          <p:nvPr/>
        </p:nvSpPr>
        <p:spPr>
          <a:xfrm>
            <a:off x="4970957" y="7713885"/>
            <a:ext cx="1976725" cy="2176887"/>
          </a:xfrm>
          <a:prstGeom prst="rect">
            <a:avLst/>
          </a:prstGeom>
          <a:solidFill>
            <a:srgbClr val="1A5FB4">
              <a:alpha val="1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3EF23DC7-860C-8C4F-B783-0D1A85AAC207}"/>
              </a:ext>
            </a:extLst>
          </p:cNvPr>
          <p:cNvSpPr/>
          <p:nvPr/>
        </p:nvSpPr>
        <p:spPr>
          <a:xfrm>
            <a:off x="2819186" y="7713886"/>
            <a:ext cx="1976725" cy="2176887"/>
          </a:xfrm>
          <a:prstGeom prst="rect">
            <a:avLst/>
          </a:prstGeom>
          <a:solidFill>
            <a:srgbClr val="1A5FB4">
              <a:alpha val="1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496C66-8D69-A443-ACEE-7A6683F07CA9}"/>
              </a:ext>
            </a:extLst>
          </p:cNvPr>
          <p:cNvSpPr/>
          <p:nvPr/>
        </p:nvSpPr>
        <p:spPr>
          <a:xfrm>
            <a:off x="667415" y="7706253"/>
            <a:ext cx="1976725" cy="2176887"/>
          </a:xfrm>
          <a:prstGeom prst="rect">
            <a:avLst/>
          </a:prstGeom>
          <a:solidFill>
            <a:srgbClr val="1A5FB4">
              <a:alpha val="1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FDAD5E6-EB23-894E-98E4-EF2A76593C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752"/>
          <a:stretch/>
        </p:blipFill>
        <p:spPr>
          <a:xfrm>
            <a:off x="0" y="2"/>
            <a:ext cx="7562850" cy="25827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Oval 16">
            <a:extLst>
              <a:ext uri="{FF2B5EF4-FFF2-40B4-BE49-F238E27FC236}">
                <a16:creationId xmlns:a16="http://schemas.microsoft.com/office/drawing/2014/main" id="{5662C1BE-0AEA-224C-BD35-830B14EBE0C3}"/>
              </a:ext>
            </a:extLst>
          </p:cNvPr>
          <p:cNvSpPr/>
          <p:nvPr/>
        </p:nvSpPr>
        <p:spPr>
          <a:xfrm>
            <a:off x="3004252" y="593180"/>
            <a:ext cx="1473554" cy="139477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rtlCol="0" anchor="ctr"/>
          <a:lstStyle/>
          <a:p>
            <a:pPr algn="ctr"/>
            <a:r>
              <a:rPr lang="en-PH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YOUR</a:t>
            </a:r>
          </a:p>
          <a:p>
            <a:pPr algn="ctr"/>
            <a:r>
              <a:rPr lang="en-PH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PICTURE </a:t>
            </a:r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63FFF5A8-4F78-134E-A48A-970479764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31" y="712419"/>
            <a:ext cx="243074" cy="243074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C4F82520-CAB7-0B44-80DA-46C26A061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32" y="1010357"/>
            <a:ext cx="243464" cy="243464"/>
          </a:xfrm>
          <a:prstGeom prst="rect">
            <a:avLst/>
          </a:prstGeom>
        </p:spPr>
      </p:pic>
      <p:sp>
        <p:nvSpPr>
          <p:cNvPr id="29" name="TextBox 7">
            <a:extLst>
              <a:ext uri="{FF2B5EF4-FFF2-40B4-BE49-F238E27FC236}">
                <a16:creationId xmlns:a16="http://schemas.microsoft.com/office/drawing/2014/main" id="{18632CD0-C6A9-1F4D-A120-05FAEF5C18C6}"/>
              </a:ext>
            </a:extLst>
          </p:cNvPr>
          <p:cNvSpPr txBox="1"/>
          <p:nvPr/>
        </p:nvSpPr>
        <p:spPr>
          <a:xfrm>
            <a:off x="560110" y="653225"/>
            <a:ext cx="2432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</a:rPr>
              <a:t>mail@main.com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0" name="TextBox 11">
            <a:extLst>
              <a:ext uri="{FF2B5EF4-FFF2-40B4-BE49-F238E27FC236}">
                <a16:creationId xmlns:a16="http://schemas.microsoft.com/office/drawing/2014/main" id="{9CF9ECC0-5FD2-7942-A8C5-CEE41314B179}"/>
              </a:ext>
            </a:extLst>
          </p:cNvPr>
          <p:cNvSpPr txBox="1"/>
          <p:nvPr/>
        </p:nvSpPr>
        <p:spPr>
          <a:xfrm>
            <a:off x="560110" y="982789"/>
            <a:ext cx="2432304" cy="307777"/>
          </a:xfrm>
          <a:prstGeom prst="rect">
            <a:avLst/>
          </a:prstGeom>
          <a:noFill/>
        </p:spPr>
        <p:txBody>
          <a:bodyPr wrap="square" rtlCol="0"/>
          <a:lstStyle/>
          <a:p>
            <a:r>
              <a:rPr lang="is-IS" sz="1400" b="1" dirty="0">
                <a:solidFill>
                  <a:schemeClr val="bg1"/>
                </a:solidFill>
              </a:rPr>
              <a:t>111 222 333</a:t>
            </a:r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6F2E007A-EEA1-8443-88DD-DA3A13B285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36" y="1340386"/>
            <a:ext cx="243075" cy="243075"/>
          </a:xfrm>
          <a:prstGeom prst="rect">
            <a:avLst/>
          </a:prstGeom>
        </p:spPr>
      </p:pic>
      <p:pic>
        <p:nvPicPr>
          <p:cNvPr id="32" name="Picture 6">
            <a:extLst>
              <a:ext uri="{FF2B5EF4-FFF2-40B4-BE49-F238E27FC236}">
                <a16:creationId xmlns:a16="http://schemas.microsoft.com/office/drawing/2014/main" id="{19758A6A-B7F8-1B47-A20D-F0BF980ABA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31" y="1638324"/>
            <a:ext cx="244280" cy="244280"/>
          </a:xfrm>
          <a:prstGeom prst="rect">
            <a:avLst/>
          </a:prstGeom>
        </p:spPr>
      </p:pic>
      <p:sp>
        <p:nvSpPr>
          <p:cNvPr id="33" name="TextBox 12">
            <a:extLst>
              <a:ext uri="{FF2B5EF4-FFF2-40B4-BE49-F238E27FC236}">
                <a16:creationId xmlns:a16="http://schemas.microsoft.com/office/drawing/2014/main" id="{90498C84-0506-454E-B680-746544AFCFD7}"/>
              </a:ext>
            </a:extLst>
          </p:cNvPr>
          <p:cNvSpPr txBox="1"/>
          <p:nvPr/>
        </p:nvSpPr>
        <p:spPr>
          <a:xfrm>
            <a:off x="560110" y="1312353"/>
            <a:ext cx="2659245" cy="276999"/>
          </a:xfrm>
          <a:prstGeom prst="rect">
            <a:avLst/>
          </a:prstGeom>
          <a:noFill/>
        </p:spPr>
        <p:txBody>
          <a:bodyPr wrap="square" rtlCol="0"/>
          <a:lstStyle/>
          <a:p>
            <a:r>
              <a:rPr lang="en-US" sz="1200" b="1" dirty="0">
                <a:solidFill>
                  <a:schemeClr val="bg1"/>
                </a:solidFill>
              </a:rPr>
              <a:t>12 Regent Street Y200 New-York, NY</a:t>
            </a:r>
          </a:p>
        </p:txBody>
      </p:sp>
      <p:sp>
        <p:nvSpPr>
          <p:cNvPr id="34" name="TextBox 13">
            <a:extLst>
              <a:ext uri="{FF2B5EF4-FFF2-40B4-BE49-F238E27FC236}">
                <a16:creationId xmlns:a16="http://schemas.microsoft.com/office/drawing/2014/main" id="{69BA0311-777E-414E-84CC-51231C37D888}"/>
              </a:ext>
            </a:extLst>
          </p:cNvPr>
          <p:cNvSpPr txBox="1"/>
          <p:nvPr/>
        </p:nvSpPr>
        <p:spPr>
          <a:xfrm>
            <a:off x="560110" y="1617385"/>
            <a:ext cx="2432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200" b="1" dirty="0">
                <a:solidFill>
                  <a:schemeClr val="bg1"/>
                </a:solidFill>
              </a:rPr>
              <a:t>Facebook.com/moi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3EE5B6-D41F-394C-A20F-C920EA70A6A5}"/>
              </a:ext>
            </a:extLst>
          </p:cNvPr>
          <p:cNvSpPr/>
          <p:nvPr/>
        </p:nvSpPr>
        <p:spPr>
          <a:xfrm>
            <a:off x="4626230" y="712419"/>
            <a:ext cx="2664000" cy="1615827"/>
          </a:xfrm>
          <a:prstGeom prst="rect">
            <a:avLst/>
          </a:prstGeom>
          <a:solidFill>
            <a:schemeClr val="tx1">
              <a:alpha val="14000"/>
            </a:schemeClr>
          </a:solidFill>
        </p:spPr>
        <p:txBody>
          <a:bodyPr wrap="square"/>
          <a:lstStyle/>
          <a:p>
            <a:pPr algn="just" defTabSz="685800">
              <a:defRPr/>
            </a:pPr>
            <a:r>
              <a:rPr lang="fr-FR" sz="1100" dirty="0">
                <a:solidFill>
                  <a:schemeClr val="bg1"/>
                </a:solidFill>
              </a:rPr>
              <a:t>Décrivez en quelques lignes vos compétences  pour le poste et vos objectifs de carrière. Vous pouvez les mettre en forme à l’aide de puces ou les laisser sous forme de texte plein.  Cet espace peut servir de début d’introduction à votre lettre de motivation soyez précis, imaginatif et mettez en valeur votre potentiel professionnel.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FBB9E6-DB14-3649-B221-3C88A9166601}"/>
              </a:ext>
            </a:extLst>
          </p:cNvPr>
          <p:cNvSpPr/>
          <p:nvPr/>
        </p:nvSpPr>
        <p:spPr>
          <a:xfrm>
            <a:off x="4626230" y="223848"/>
            <a:ext cx="1726242" cy="369332"/>
          </a:xfrm>
          <a:prstGeom prst="rect">
            <a:avLst/>
          </a:prstGeom>
        </p:spPr>
        <p:txBody>
          <a:bodyPr wrap="none"/>
          <a:lstStyle/>
          <a:p>
            <a:pPr algn="r"/>
            <a:r>
              <a:rPr lang="fr-FR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About me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6B5AED-1A54-4D41-AAB0-E18044DE72A2}"/>
              </a:ext>
            </a:extLst>
          </p:cNvPr>
          <p:cNvSpPr/>
          <p:nvPr/>
        </p:nvSpPr>
        <p:spPr>
          <a:xfrm>
            <a:off x="255808" y="223848"/>
            <a:ext cx="909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Contact</a:t>
            </a:r>
          </a:p>
        </p:txBody>
      </p:sp>
      <p:sp>
        <p:nvSpPr>
          <p:cNvPr id="17" name="ZoneTexte 9">
            <a:extLst>
              <a:ext uri="{FF2B5EF4-FFF2-40B4-BE49-F238E27FC236}">
                <a16:creationId xmlns:a16="http://schemas.microsoft.com/office/drawing/2014/main" id="{B7200613-2282-4F48-9CED-88E3B1707815}"/>
              </a:ext>
            </a:extLst>
          </p:cNvPr>
          <p:cNvSpPr txBox="1"/>
          <p:nvPr/>
        </p:nvSpPr>
        <p:spPr>
          <a:xfrm>
            <a:off x="278795" y="3551269"/>
            <a:ext cx="3904237" cy="4154984"/>
          </a:xfrm>
          <a:prstGeom prst="rect">
            <a:avLst/>
          </a:prstGeom>
          <a:noFill/>
        </p:spPr>
        <p:txBody>
          <a:bodyPr wrap="square" rtlCol="0"/>
          <a:lstStyle/>
          <a:p>
            <a:pPr defTabSz="685800">
              <a:defRPr/>
            </a:pP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20XX- 20XX Job Title  - Compagny – Town</a:t>
            </a:r>
          </a:p>
          <a:p>
            <a:pPr defTabSz="685800">
              <a:defRPr/>
            </a:pP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dolor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amet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consectetur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adipiscing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elit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Quisque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pulvinar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amet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turpis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ut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consequat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 Lorem ipsum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dolor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amet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consectetur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adipiscing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elit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Quisque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pulvinar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amet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turpis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ut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consequat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</a:p>
          <a:p>
            <a:pPr defTabSz="685800">
              <a:defRPr/>
            </a:pPr>
            <a:endParaRPr lang="fr-FR" sz="1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685800">
              <a:defRPr/>
            </a:pP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20XX- 20XX Job Title  - Compagny – Town</a:t>
            </a:r>
          </a:p>
          <a:p>
            <a:pPr defTabSz="685800">
              <a:defRPr/>
            </a:pP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dolor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amet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consectetur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adipiscing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elit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Quisque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pulvinar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amet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turpis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ut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consequat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 Lorem ipsum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dolor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amet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consectetur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adipiscing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elit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Quisque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pulvinar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amet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turpis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ut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consequat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</a:p>
          <a:p>
            <a:pPr defTabSz="685800">
              <a:defRPr/>
            </a:pPr>
            <a:b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20XX- 20XX Job Title  - Compagny – Town</a:t>
            </a:r>
          </a:p>
          <a:p>
            <a:pPr defTabSz="685800">
              <a:defRPr/>
            </a:pP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dolor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amet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consectetur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adipiscing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elit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Quisque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pulvinar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amet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turpis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ut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consequat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 Lorem ipsum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dolor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amet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consectetur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adipiscing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elit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Quisque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pulvinar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amet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turpis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ut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consequat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</a:p>
          <a:p>
            <a:pPr defTabSz="685800">
              <a:defRPr/>
            </a:pPr>
            <a:endParaRPr lang="fr-FR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685800">
              <a:defRPr/>
            </a:pP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20XX- 20XX Job Title  - Compagny – Town</a:t>
            </a:r>
          </a:p>
          <a:p>
            <a:pPr defTabSz="685800">
              <a:defRPr/>
            </a:pP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dolor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amet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consectetur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adipiscing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elit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Quisque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pulvinar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amet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turpis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ut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consequat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 Lorem ipsum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dolor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amet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consectetur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adipiscing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elit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Quisque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pulvinar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amet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turpis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ut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consequat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</a:p>
          <a:p>
            <a:pPr defTabSz="685800">
              <a:defRPr/>
            </a:pPr>
            <a:endParaRPr lang="fr-FR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DA96D4-6856-DF4C-A12D-3D521E4461E8}"/>
              </a:ext>
            </a:extLst>
          </p:cNvPr>
          <p:cNvSpPr/>
          <p:nvPr/>
        </p:nvSpPr>
        <p:spPr>
          <a:xfrm>
            <a:off x="249006" y="3116160"/>
            <a:ext cx="2704972" cy="369332"/>
          </a:xfrm>
          <a:prstGeom prst="rect">
            <a:avLst/>
          </a:prstGeom>
        </p:spPr>
        <p:txBody>
          <a:bodyPr wrap="none"/>
          <a:lstStyle/>
          <a:p>
            <a:pPr algn="r"/>
            <a:r>
              <a:rPr lang="fr-FR" dirty="0">
                <a:solidFill>
                  <a:srgbClr val="3593C6"/>
                </a:solidFill>
                <a:ea typeface="Times New Roman" charset="0"/>
                <a:cs typeface="Times New Roman" charset="0"/>
              </a:rPr>
              <a:t>Work Experience</a:t>
            </a:r>
          </a:p>
        </p:txBody>
      </p:sp>
      <p:sp>
        <p:nvSpPr>
          <p:cNvPr id="19" name="ZoneTexte 9">
            <a:extLst>
              <a:ext uri="{FF2B5EF4-FFF2-40B4-BE49-F238E27FC236}">
                <a16:creationId xmlns:a16="http://schemas.microsoft.com/office/drawing/2014/main" id="{13324E37-477C-CA4B-A896-D10822D99CAE}"/>
              </a:ext>
            </a:extLst>
          </p:cNvPr>
          <p:cNvSpPr txBox="1"/>
          <p:nvPr/>
        </p:nvSpPr>
        <p:spPr>
          <a:xfrm>
            <a:off x="4248870" y="3551269"/>
            <a:ext cx="3058710" cy="3139321"/>
          </a:xfrm>
          <a:prstGeom prst="rect">
            <a:avLst/>
          </a:prstGeom>
          <a:noFill/>
        </p:spPr>
        <p:txBody>
          <a:bodyPr wrap="square" rtlCol="0"/>
          <a:lstStyle/>
          <a:p>
            <a:pPr defTabSz="685800">
              <a:defRPr/>
            </a:pP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20XX – </a:t>
            </a:r>
            <a:r>
              <a:rPr lang="fr-FR" sz="1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Degree</a:t>
            </a: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</a:t>
            </a:r>
            <a:r>
              <a:rPr lang="fr-FR" sz="1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University</a:t>
            </a: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/ </a:t>
            </a:r>
            <a:r>
              <a:rPr lang="fr-FR" sz="1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school</a:t>
            </a:r>
            <a:endParaRPr lang="fr-FR" sz="1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685800">
              <a:defRPr/>
            </a:pP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dolor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amet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consectetur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adipiscing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elit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Quisque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pulvinar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amet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turpis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ut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consequat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</a:p>
          <a:p>
            <a:pPr defTabSz="685800">
              <a:defRPr/>
            </a:pPr>
            <a:endParaRPr lang="fr-FR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685800">
              <a:defRPr/>
            </a:pP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20XX – </a:t>
            </a:r>
            <a:r>
              <a:rPr lang="fr-FR" sz="1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Degree</a:t>
            </a: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</a:t>
            </a:r>
            <a:r>
              <a:rPr lang="fr-FR" sz="1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University</a:t>
            </a: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/ </a:t>
            </a:r>
            <a:r>
              <a:rPr lang="fr-FR" sz="1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school</a:t>
            </a:r>
            <a:endParaRPr lang="fr-FR" sz="1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685800">
              <a:defRPr/>
            </a:pP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dolor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amet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consectetur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adipiscing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elit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Quisque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pulvinar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amet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turpis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ut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consequat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</a:p>
          <a:p>
            <a:pPr defTabSz="685800">
              <a:defRPr/>
            </a:pPr>
            <a:endParaRPr lang="fr-FR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685800">
              <a:defRPr/>
            </a:pP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20XX – </a:t>
            </a:r>
            <a:r>
              <a:rPr lang="fr-FR" sz="1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Degree</a:t>
            </a: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</a:t>
            </a:r>
            <a:r>
              <a:rPr lang="fr-FR" sz="1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University</a:t>
            </a:r>
            <a:r>
              <a:rPr lang="fr-FR" sz="1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/ </a:t>
            </a:r>
            <a:r>
              <a:rPr lang="fr-FR" sz="11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school</a:t>
            </a:r>
            <a:endParaRPr lang="fr-FR" sz="1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685800">
              <a:defRPr/>
            </a:pP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dolor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amet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consectetur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adipiscing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elit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Quisque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pulvinar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amet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turpis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ut </a:t>
            </a:r>
            <a:r>
              <a:rPr lang="fr-FR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consequat</a:t>
            </a:r>
            <a:r>
              <a:rPr lang="fr-F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</a:p>
          <a:p>
            <a:pPr defTabSz="685800">
              <a:defRPr/>
            </a:pPr>
            <a:endParaRPr lang="fr-FR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C1729DB-D14C-774C-953F-F9A3EA8B63EA}"/>
              </a:ext>
            </a:extLst>
          </p:cNvPr>
          <p:cNvSpPr/>
          <p:nvPr/>
        </p:nvSpPr>
        <p:spPr>
          <a:xfrm>
            <a:off x="4248870" y="3116160"/>
            <a:ext cx="2927661" cy="369332"/>
          </a:xfrm>
          <a:prstGeom prst="rect">
            <a:avLst/>
          </a:prstGeom>
        </p:spPr>
        <p:txBody>
          <a:bodyPr wrap="none"/>
          <a:lstStyle/>
          <a:p>
            <a:pPr algn="r"/>
            <a:r>
              <a:rPr lang="fr-FR" dirty="0">
                <a:solidFill>
                  <a:srgbClr val="3593C6"/>
                </a:solidFill>
                <a:ea typeface="Times New Roman" charset="0"/>
                <a:cs typeface="Times New Roman" charset="0"/>
              </a:rPr>
              <a:t>Education / School path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B429FCE4-5C32-DB4B-8D7B-835F977FA9AE}"/>
              </a:ext>
            </a:extLst>
          </p:cNvPr>
          <p:cNvSpPr/>
          <p:nvPr/>
        </p:nvSpPr>
        <p:spPr>
          <a:xfrm>
            <a:off x="850436" y="7719957"/>
            <a:ext cx="1754401" cy="1767150"/>
          </a:xfrm>
          <a:prstGeom prst="rect">
            <a:avLst/>
          </a:prstGeom>
        </p:spPr>
        <p:txBody>
          <a:bodyPr wrap="square"/>
          <a:lstStyle/>
          <a:p>
            <a:r>
              <a:rPr lang="en-GB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Times New Roman" charset="0"/>
                <a:cs typeface="Times New Roman" charset="0"/>
              </a:rPr>
              <a:t>Hard Skills</a:t>
            </a: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ea typeface="Times New Roman" charset="0"/>
              <a:cs typeface="Times New Roman" charset="0"/>
            </a:endParaRPr>
          </a:p>
          <a:p>
            <a:pPr>
              <a:spcBef>
                <a:spcPts val="700"/>
              </a:spcBef>
            </a:pPr>
            <a:r>
              <a:rPr lang="en-GB" sz="1000" dirty="0">
                <a:ea typeface="Times New Roman" charset="0"/>
                <a:cs typeface="Times New Roman" charset="0"/>
              </a:rPr>
              <a:t>Word &amp; Excel</a:t>
            </a:r>
          </a:p>
          <a:p>
            <a:pPr>
              <a:spcBef>
                <a:spcPts val="1800"/>
              </a:spcBef>
            </a:pPr>
            <a:r>
              <a:rPr lang="en-GB" sz="1000" dirty="0">
                <a:ea typeface="Times New Roman" charset="0"/>
                <a:cs typeface="Times New Roman" charset="0"/>
              </a:rPr>
              <a:t>Adobe Pictureshop</a:t>
            </a:r>
          </a:p>
          <a:p>
            <a:pPr>
              <a:spcBef>
                <a:spcPts val="1800"/>
              </a:spcBef>
            </a:pPr>
            <a:r>
              <a:rPr lang="en-GB" sz="1000" dirty="0" err="1">
                <a:ea typeface="Times New Roman" charset="0"/>
                <a:cs typeface="Times New Roman" charset="0"/>
              </a:rPr>
              <a:t>Cawrel Draw</a:t>
            </a:r>
          </a:p>
          <a:p>
            <a:pPr>
              <a:spcBef>
                <a:spcPts val="1800"/>
              </a:spcBef>
            </a:pPr>
            <a:r>
              <a:rPr lang="en-GB" sz="1000" dirty="0" err="1">
                <a:ea typeface="Times New Roman" charset="0"/>
                <a:cs typeface="Times New Roman" charset="0"/>
              </a:rPr>
              <a:t>Powpoint</a:t>
            </a:r>
            <a:endParaRPr lang="en-GB" sz="1000" dirty="0">
              <a:ea typeface="Times New Roman" charset="0"/>
              <a:cs typeface="Times New Roman" charset="0"/>
            </a:endParaRP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406ACE1B-500C-C748-91EE-74AE74F1B343}"/>
              </a:ext>
            </a:extLst>
          </p:cNvPr>
          <p:cNvSpPr/>
          <p:nvPr/>
        </p:nvSpPr>
        <p:spPr>
          <a:xfrm>
            <a:off x="938439" y="8714877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A70224C2-D730-2B4F-9478-5A2B501785DB}"/>
              </a:ext>
            </a:extLst>
          </p:cNvPr>
          <p:cNvSpPr/>
          <p:nvPr/>
        </p:nvSpPr>
        <p:spPr>
          <a:xfrm>
            <a:off x="1087761" y="8714877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0694C691-5857-2247-82DD-A6063BADCC32}"/>
              </a:ext>
            </a:extLst>
          </p:cNvPr>
          <p:cNvSpPr/>
          <p:nvPr/>
        </p:nvSpPr>
        <p:spPr>
          <a:xfrm>
            <a:off x="1237083" y="8714877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D1AC4E2B-9EEE-554E-A244-F982DA1F868C}"/>
              </a:ext>
            </a:extLst>
          </p:cNvPr>
          <p:cNvSpPr/>
          <p:nvPr/>
        </p:nvSpPr>
        <p:spPr>
          <a:xfrm>
            <a:off x="1388448" y="8714877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F671C7FB-2037-964B-95B5-B7A1B4DA90E4}"/>
              </a:ext>
            </a:extLst>
          </p:cNvPr>
          <p:cNvSpPr/>
          <p:nvPr/>
        </p:nvSpPr>
        <p:spPr>
          <a:xfrm>
            <a:off x="1537770" y="8714877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F5F729C1-6772-7642-9CA7-56C80C38B882}"/>
              </a:ext>
            </a:extLst>
          </p:cNvPr>
          <p:cNvSpPr/>
          <p:nvPr/>
        </p:nvSpPr>
        <p:spPr>
          <a:xfrm>
            <a:off x="1687092" y="8714877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1352AE2F-E2C7-2F4C-819B-E0BAA918A9A9}"/>
              </a:ext>
            </a:extLst>
          </p:cNvPr>
          <p:cNvSpPr/>
          <p:nvPr/>
        </p:nvSpPr>
        <p:spPr>
          <a:xfrm>
            <a:off x="1833627" y="8714877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2BF09B95-2D5D-B04D-A769-8D815DA17477}"/>
              </a:ext>
            </a:extLst>
          </p:cNvPr>
          <p:cNvSpPr/>
          <p:nvPr/>
        </p:nvSpPr>
        <p:spPr>
          <a:xfrm>
            <a:off x="1982949" y="8714877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7AFDBCBC-1E45-A144-B1CC-1BCDF84B54BF}"/>
              </a:ext>
            </a:extLst>
          </p:cNvPr>
          <p:cNvSpPr/>
          <p:nvPr/>
        </p:nvSpPr>
        <p:spPr>
          <a:xfrm>
            <a:off x="2132271" y="8714877"/>
            <a:ext cx="97437" cy="974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4FFA13B5-431E-344A-9945-C4200912AF8B}"/>
              </a:ext>
            </a:extLst>
          </p:cNvPr>
          <p:cNvSpPr/>
          <p:nvPr/>
        </p:nvSpPr>
        <p:spPr>
          <a:xfrm>
            <a:off x="938439" y="9083177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16612076-D7C4-2747-AC3B-2D3E298BDE8E}"/>
              </a:ext>
            </a:extLst>
          </p:cNvPr>
          <p:cNvSpPr/>
          <p:nvPr/>
        </p:nvSpPr>
        <p:spPr>
          <a:xfrm>
            <a:off x="1087761" y="9083177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9BAEF8B9-B0B0-3D4D-B8C0-F6B60B024A3C}"/>
              </a:ext>
            </a:extLst>
          </p:cNvPr>
          <p:cNvSpPr/>
          <p:nvPr/>
        </p:nvSpPr>
        <p:spPr>
          <a:xfrm>
            <a:off x="1237083" y="9083177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1A8828CF-FFA5-C441-94B5-4163BFD7D17F}"/>
              </a:ext>
            </a:extLst>
          </p:cNvPr>
          <p:cNvSpPr/>
          <p:nvPr/>
        </p:nvSpPr>
        <p:spPr>
          <a:xfrm>
            <a:off x="1388448" y="9083177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C17679C1-84E8-8647-BD3A-F2FDE56E5453}"/>
              </a:ext>
            </a:extLst>
          </p:cNvPr>
          <p:cNvSpPr/>
          <p:nvPr/>
        </p:nvSpPr>
        <p:spPr>
          <a:xfrm>
            <a:off x="1537770" y="9083177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115F93ED-2A25-1045-A4E9-611E2C9ACDD1}"/>
              </a:ext>
            </a:extLst>
          </p:cNvPr>
          <p:cNvSpPr/>
          <p:nvPr/>
        </p:nvSpPr>
        <p:spPr>
          <a:xfrm>
            <a:off x="1687092" y="9083177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2EBA9F9C-7A1D-2F42-932D-8CB49D1CB612}"/>
              </a:ext>
            </a:extLst>
          </p:cNvPr>
          <p:cNvSpPr/>
          <p:nvPr/>
        </p:nvSpPr>
        <p:spPr>
          <a:xfrm>
            <a:off x="1833627" y="9083177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7190CDF6-97F7-684F-AC12-FDE1C64E8147}"/>
              </a:ext>
            </a:extLst>
          </p:cNvPr>
          <p:cNvSpPr/>
          <p:nvPr/>
        </p:nvSpPr>
        <p:spPr>
          <a:xfrm>
            <a:off x="1982949" y="9083177"/>
            <a:ext cx="97437" cy="974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AE98E066-613B-E549-B8C9-CE6D4625A4DF}"/>
              </a:ext>
            </a:extLst>
          </p:cNvPr>
          <p:cNvSpPr/>
          <p:nvPr/>
        </p:nvSpPr>
        <p:spPr>
          <a:xfrm>
            <a:off x="2132271" y="9083177"/>
            <a:ext cx="97437" cy="974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B2FFDB21-FB5A-0B45-B07D-5CBDEA201219}"/>
              </a:ext>
            </a:extLst>
          </p:cNvPr>
          <p:cNvSpPr/>
          <p:nvPr/>
        </p:nvSpPr>
        <p:spPr>
          <a:xfrm>
            <a:off x="938439" y="9474071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2C821019-CA2C-1143-9E0B-6E8218585EFE}"/>
              </a:ext>
            </a:extLst>
          </p:cNvPr>
          <p:cNvSpPr/>
          <p:nvPr/>
        </p:nvSpPr>
        <p:spPr>
          <a:xfrm>
            <a:off x="1087761" y="9474071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37058301-19C8-1049-81D2-8547A73513E8}"/>
              </a:ext>
            </a:extLst>
          </p:cNvPr>
          <p:cNvSpPr/>
          <p:nvPr/>
        </p:nvSpPr>
        <p:spPr>
          <a:xfrm>
            <a:off x="1237083" y="9474071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D1457101-12B3-624F-8588-B23A109C131E}"/>
              </a:ext>
            </a:extLst>
          </p:cNvPr>
          <p:cNvSpPr/>
          <p:nvPr/>
        </p:nvSpPr>
        <p:spPr>
          <a:xfrm>
            <a:off x="1388448" y="9474071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C690C9F8-4D0C-0244-8A16-7401659A98CC}"/>
              </a:ext>
            </a:extLst>
          </p:cNvPr>
          <p:cNvSpPr/>
          <p:nvPr/>
        </p:nvSpPr>
        <p:spPr>
          <a:xfrm>
            <a:off x="1537770" y="9474071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8FF7DA34-BDD8-BC44-9AA0-00C68EECB322}"/>
              </a:ext>
            </a:extLst>
          </p:cNvPr>
          <p:cNvSpPr/>
          <p:nvPr/>
        </p:nvSpPr>
        <p:spPr>
          <a:xfrm>
            <a:off x="1687092" y="9474071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D1F53264-8588-EF4A-AA5A-89E795E567B9}"/>
              </a:ext>
            </a:extLst>
          </p:cNvPr>
          <p:cNvSpPr/>
          <p:nvPr/>
        </p:nvSpPr>
        <p:spPr>
          <a:xfrm>
            <a:off x="1833627" y="9474071"/>
            <a:ext cx="97437" cy="974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46" name="Ellipse 145">
            <a:extLst>
              <a:ext uri="{FF2B5EF4-FFF2-40B4-BE49-F238E27FC236}">
                <a16:creationId xmlns:a16="http://schemas.microsoft.com/office/drawing/2014/main" id="{81B1AFEC-1C60-084E-808F-B9FD4A942074}"/>
              </a:ext>
            </a:extLst>
          </p:cNvPr>
          <p:cNvSpPr/>
          <p:nvPr/>
        </p:nvSpPr>
        <p:spPr>
          <a:xfrm>
            <a:off x="1982949" y="9474071"/>
            <a:ext cx="97437" cy="974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85AC1DCB-0D11-6E4F-9013-878707B82B01}"/>
              </a:ext>
            </a:extLst>
          </p:cNvPr>
          <p:cNvSpPr/>
          <p:nvPr/>
        </p:nvSpPr>
        <p:spPr>
          <a:xfrm>
            <a:off x="2132271" y="9474071"/>
            <a:ext cx="97437" cy="974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75" name="Ellipse 174">
            <a:extLst>
              <a:ext uri="{FF2B5EF4-FFF2-40B4-BE49-F238E27FC236}">
                <a16:creationId xmlns:a16="http://schemas.microsoft.com/office/drawing/2014/main" id="{8D7ECC67-C871-4140-9226-4E812CA809C6}"/>
              </a:ext>
            </a:extLst>
          </p:cNvPr>
          <p:cNvSpPr/>
          <p:nvPr/>
        </p:nvSpPr>
        <p:spPr>
          <a:xfrm>
            <a:off x="938439" y="8339770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76" name="Ellipse 175">
            <a:extLst>
              <a:ext uri="{FF2B5EF4-FFF2-40B4-BE49-F238E27FC236}">
                <a16:creationId xmlns:a16="http://schemas.microsoft.com/office/drawing/2014/main" id="{EBB4160E-193D-F440-932B-DF61AD1A8A55}"/>
              </a:ext>
            </a:extLst>
          </p:cNvPr>
          <p:cNvSpPr/>
          <p:nvPr/>
        </p:nvSpPr>
        <p:spPr>
          <a:xfrm>
            <a:off x="1087761" y="8339770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77" name="Ellipse 176">
            <a:extLst>
              <a:ext uri="{FF2B5EF4-FFF2-40B4-BE49-F238E27FC236}">
                <a16:creationId xmlns:a16="http://schemas.microsoft.com/office/drawing/2014/main" id="{591356F8-873B-CA43-AF5E-2E4109983FB2}"/>
              </a:ext>
            </a:extLst>
          </p:cNvPr>
          <p:cNvSpPr/>
          <p:nvPr/>
        </p:nvSpPr>
        <p:spPr>
          <a:xfrm>
            <a:off x="1237083" y="8339770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78" name="Ellipse 177">
            <a:extLst>
              <a:ext uri="{FF2B5EF4-FFF2-40B4-BE49-F238E27FC236}">
                <a16:creationId xmlns:a16="http://schemas.microsoft.com/office/drawing/2014/main" id="{242B3C1A-CE6A-724D-8977-3E9A96514A6B}"/>
              </a:ext>
            </a:extLst>
          </p:cNvPr>
          <p:cNvSpPr/>
          <p:nvPr/>
        </p:nvSpPr>
        <p:spPr>
          <a:xfrm>
            <a:off x="1388448" y="8339770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79" name="Ellipse 178">
            <a:extLst>
              <a:ext uri="{FF2B5EF4-FFF2-40B4-BE49-F238E27FC236}">
                <a16:creationId xmlns:a16="http://schemas.microsoft.com/office/drawing/2014/main" id="{2EB23F69-AA8B-A54F-BA46-5132E064A53D}"/>
              </a:ext>
            </a:extLst>
          </p:cNvPr>
          <p:cNvSpPr/>
          <p:nvPr/>
        </p:nvSpPr>
        <p:spPr>
          <a:xfrm>
            <a:off x="1537770" y="8339770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80" name="Ellipse 179">
            <a:extLst>
              <a:ext uri="{FF2B5EF4-FFF2-40B4-BE49-F238E27FC236}">
                <a16:creationId xmlns:a16="http://schemas.microsoft.com/office/drawing/2014/main" id="{00CB4B07-1DA9-2343-A510-42444AD0C34F}"/>
              </a:ext>
            </a:extLst>
          </p:cNvPr>
          <p:cNvSpPr/>
          <p:nvPr/>
        </p:nvSpPr>
        <p:spPr>
          <a:xfrm>
            <a:off x="1687092" y="8339770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EE55B4BC-B2E2-F947-A9AC-806686561F88}"/>
              </a:ext>
            </a:extLst>
          </p:cNvPr>
          <p:cNvSpPr/>
          <p:nvPr/>
        </p:nvSpPr>
        <p:spPr>
          <a:xfrm>
            <a:off x="1833627" y="8339770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52713DB5-F335-D74A-A007-EAED6B2497E3}"/>
              </a:ext>
            </a:extLst>
          </p:cNvPr>
          <p:cNvSpPr/>
          <p:nvPr/>
        </p:nvSpPr>
        <p:spPr>
          <a:xfrm>
            <a:off x="1982949" y="8339770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83" name="Ellipse 182">
            <a:extLst>
              <a:ext uri="{FF2B5EF4-FFF2-40B4-BE49-F238E27FC236}">
                <a16:creationId xmlns:a16="http://schemas.microsoft.com/office/drawing/2014/main" id="{EC12ADF9-2E6F-E347-A599-299F48C94C7E}"/>
              </a:ext>
            </a:extLst>
          </p:cNvPr>
          <p:cNvSpPr/>
          <p:nvPr/>
        </p:nvSpPr>
        <p:spPr>
          <a:xfrm>
            <a:off x="2132271" y="8339770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9CD90D57-26E1-F247-879F-B878AE3D0D56}"/>
              </a:ext>
            </a:extLst>
          </p:cNvPr>
          <p:cNvSpPr/>
          <p:nvPr/>
        </p:nvSpPr>
        <p:spPr>
          <a:xfrm>
            <a:off x="3082564" y="7720429"/>
            <a:ext cx="1754401" cy="1382430"/>
          </a:xfrm>
          <a:prstGeom prst="rect">
            <a:avLst/>
          </a:prstGeom>
        </p:spPr>
        <p:txBody>
          <a:bodyPr wrap="square"/>
          <a:lstStyle/>
          <a:p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Times New Roman" charset="0"/>
                <a:cs typeface="Times New Roman" charset="0"/>
              </a:rPr>
              <a:t>Language</a:t>
            </a: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ea typeface="Times New Roman" charset="0"/>
              <a:cs typeface="Times New Roman" charset="0"/>
            </a:endParaRPr>
          </a:p>
          <a:p>
            <a:pPr>
              <a:spcBef>
                <a:spcPts val="700"/>
              </a:spcBef>
            </a:pPr>
            <a:r>
              <a:rPr lang="en-GB" sz="1000" dirty="0">
                <a:ea typeface="Times New Roman" charset="0"/>
                <a:cs typeface="Times New Roman" charset="0"/>
              </a:rPr>
              <a:t>Spanish</a:t>
            </a:r>
          </a:p>
          <a:p>
            <a:pPr>
              <a:spcBef>
                <a:spcPts val="1800"/>
              </a:spcBef>
            </a:pPr>
            <a:r>
              <a:rPr lang="en-GB" sz="1000" dirty="0" err="1">
                <a:ea typeface="Times New Roman" charset="0"/>
                <a:cs typeface="Times New Roman" charset="0"/>
              </a:rPr>
              <a:t>Italian</a:t>
            </a:r>
            <a:endParaRPr lang="en-GB" sz="1000" dirty="0">
              <a:ea typeface="Times New Roman" charset="0"/>
              <a:cs typeface="Times New Roman" charset="0"/>
            </a:endParaRPr>
          </a:p>
          <a:p>
            <a:pPr>
              <a:spcBef>
                <a:spcPts val="1800"/>
              </a:spcBef>
            </a:pPr>
            <a:r>
              <a:rPr lang="en-GB" sz="1000" dirty="0" err="1">
                <a:ea typeface="Times New Roman" charset="0"/>
                <a:cs typeface="Times New Roman" charset="0"/>
              </a:rPr>
              <a:t>French</a:t>
            </a:r>
            <a:endParaRPr lang="en-GB" sz="1000" dirty="0">
              <a:ea typeface="Times New Roman" charset="0"/>
              <a:cs typeface="Times New Roman" charset="0"/>
            </a:endParaRPr>
          </a:p>
        </p:txBody>
      </p:sp>
      <p:sp>
        <p:nvSpPr>
          <p:cNvPr id="185" name="Ellipse 184">
            <a:extLst>
              <a:ext uri="{FF2B5EF4-FFF2-40B4-BE49-F238E27FC236}">
                <a16:creationId xmlns:a16="http://schemas.microsoft.com/office/drawing/2014/main" id="{98FBF5FA-1737-C04D-8678-A617DC21B618}"/>
              </a:ext>
            </a:extLst>
          </p:cNvPr>
          <p:cNvSpPr/>
          <p:nvPr/>
        </p:nvSpPr>
        <p:spPr>
          <a:xfrm>
            <a:off x="3157845" y="8350783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86" name="Ellipse 185">
            <a:extLst>
              <a:ext uri="{FF2B5EF4-FFF2-40B4-BE49-F238E27FC236}">
                <a16:creationId xmlns:a16="http://schemas.microsoft.com/office/drawing/2014/main" id="{05400F8A-BAB3-9648-849E-BAEA1386FE21}"/>
              </a:ext>
            </a:extLst>
          </p:cNvPr>
          <p:cNvSpPr/>
          <p:nvPr/>
        </p:nvSpPr>
        <p:spPr>
          <a:xfrm>
            <a:off x="3307167" y="8350783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87" name="Ellipse 186">
            <a:extLst>
              <a:ext uri="{FF2B5EF4-FFF2-40B4-BE49-F238E27FC236}">
                <a16:creationId xmlns:a16="http://schemas.microsoft.com/office/drawing/2014/main" id="{53F28A14-29E7-8842-B5BE-514C018B2381}"/>
              </a:ext>
            </a:extLst>
          </p:cNvPr>
          <p:cNvSpPr/>
          <p:nvPr/>
        </p:nvSpPr>
        <p:spPr>
          <a:xfrm>
            <a:off x="3456489" y="8350783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88" name="Ellipse 187">
            <a:extLst>
              <a:ext uri="{FF2B5EF4-FFF2-40B4-BE49-F238E27FC236}">
                <a16:creationId xmlns:a16="http://schemas.microsoft.com/office/drawing/2014/main" id="{7D5519E2-4A78-7743-A146-7BDCF7FC3AE0}"/>
              </a:ext>
            </a:extLst>
          </p:cNvPr>
          <p:cNvSpPr/>
          <p:nvPr/>
        </p:nvSpPr>
        <p:spPr>
          <a:xfrm>
            <a:off x="3607854" y="8350783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89" name="Ellipse 188">
            <a:extLst>
              <a:ext uri="{FF2B5EF4-FFF2-40B4-BE49-F238E27FC236}">
                <a16:creationId xmlns:a16="http://schemas.microsoft.com/office/drawing/2014/main" id="{208AACBC-F6B3-0C48-9AAD-E3C1BCF92835}"/>
              </a:ext>
            </a:extLst>
          </p:cNvPr>
          <p:cNvSpPr/>
          <p:nvPr/>
        </p:nvSpPr>
        <p:spPr>
          <a:xfrm>
            <a:off x="3757176" y="8350783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90" name="Ellipse 189">
            <a:extLst>
              <a:ext uri="{FF2B5EF4-FFF2-40B4-BE49-F238E27FC236}">
                <a16:creationId xmlns:a16="http://schemas.microsoft.com/office/drawing/2014/main" id="{CDF6C7DA-208D-8C47-8584-71F4800D8859}"/>
              </a:ext>
            </a:extLst>
          </p:cNvPr>
          <p:cNvSpPr/>
          <p:nvPr/>
        </p:nvSpPr>
        <p:spPr>
          <a:xfrm>
            <a:off x="3906498" y="8350783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91" name="Ellipse 190">
            <a:extLst>
              <a:ext uri="{FF2B5EF4-FFF2-40B4-BE49-F238E27FC236}">
                <a16:creationId xmlns:a16="http://schemas.microsoft.com/office/drawing/2014/main" id="{9B7111A0-8CD6-3D4D-A1BC-4A80F37C8926}"/>
              </a:ext>
            </a:extLst>
          </p:cNvPr>
          <p:cNvSpPr/>
          <p:nvPr/>
        </p:nvSpPr>
        <p:spPr>
          <a:xfrm>
            <a:off x="4053033" y="8350783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92" name="Ellipse 191">
            <a:extLst>
              <a:ext uri="{FF2B5EF4-FFF2-40B4-BE49-F238E27FC236}">
                <a16:creationId xmlns:a16="http://schemas.microsoft.com/office/drawing/2014/main" id="{6B8E033C-6224-E849-BEC1-FCDBB2EEE83F}"/>
              </a:ext>
            </a:extLst>
          </p:cNvPr>
          <p:cNvSpPr/>
          <p:nvPr/>
        </p:nvSpPr>
        <p:spPr>
          <a:xfrm>
            <a:off x="4202355" y="8350783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93" name="Ellipse 192">
            <a:extLst>
              <a:ext uri="{FF2B5EF4-FFF2-40B4-BE49-F238E27FC236}">
                <a16:creationId xmlns:a16="http://schemas.microsoft.com/office/drawing/2014/main" id="{049EF39D-FBEA-784B-9EAC-10CA76C5FB80}"/>
              </a:ext>
            </a:extLst>
          </p:cNvPr>
          <p:cNvSpPr/>
          <p:nvPr/>
        </p:nvSpPr>
        <p:spPr>
          <a:xfrm>
            <a:off x="4351677" y="8350783"/>
            <a:ext cx="97437" cy="974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94" name="Ellipse 193">
            <a:extLst>
              <a:ext uri="{FF2B5EF4-FFF2-40B4-BE49-F238E27FC236}">
                <a16:creationId xmlns:a16="http://schemas.microsoft.com/office/drawing/2014/main" id="{A0A470DD-E8A2-6B42-B8C1-C7FBA8E0D9E4}"/>
              </a:ext>
            </a:extLst>
          </p:cNvPr>
          <p:cNvSpPr/>
          <p:nvPr/>
        </p:nvSpPr>
        <p:spPr>
          <a:xfrm>
            <a:off x="3157845" y="8721880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95" name="Ellipse 194">
            <a:extLst>
              <a:ext uri="{FF2B5EF4-FFF2-40B4-BE49-F238E27FC236}">
                <a16:creationId xmlns:a16="http://schemas.microsoft.com/office/drawing/2014/main" id="{7C87C1B9-F12B-2845-BB0A-F7FCA76F78FB}"/>
              </a:ext>
            </a:extLst>
          </p:cNvPr>
          <p:cNvSpPr/>
          <p:nvPr/>
        </p:nvSpPr>
        <p:spPr>
          <a:xfrm>
            <a:off x="3307167" y="8721880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96" name="Ellipse 195">
            <a:extLst>
              <a:ext uri="{FF2B5EF4-FFF2-40B4-BE49-F238E27FC236}">
                <a16:creationId xmlns:a16="http://schemas.microsoft.com/office/drawing/2014/main" id="{AF970BF6-5689-6044-A497-8749E386DC7E}"/>
              </a:ext>
            </a:extLst>
          </p:cNvPr>
          <p:cNvSpPr/>
          <p:nvPr/>
        </p:nvSpPr>
        <p:spPr>
          <a:xfrm>
            <a:off x="3456489" y="8721880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97" name="Ellipse 196">
            <a:extLst>
              <a:ext uri="{FF2B5EF4-FFF2-40B4-BE49-F238E27FC236}">
                <a16:creationId xmlns:a16="http://schemas.microsoft.com/office/drawing/2014/main" id="{8D2F00F2-BDF3-4D4A-B71A-AFE4FDB6CB06}"/>
              </a:ext>
            </a:extLst>
          </p:cNvPr>
          <p:cNvSpPr/>
          <p:nvPr/>
        </p:nvSpPr>
        <p:spPr>
          <a:xfrm>
            <a:off x="3607854" y="8721880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98" name="Ellipse 197">
            <a:extLst>
              <a:ext uri="{FF2B5EF4-FFF2-40B4-BE49-F238E27FC236}">
                <a16:creationId xmlns:a16="http://schemas.microsoft.com/office/drawing/2014/main" id="{91F80993-368C-E947-8AB5-44B60EEF3FC3}"/>
              </a:ext>
            </a:extLst>
          </p:cNvPr>
          <p:cNvSpPr/>
          <p:nvPr/>
        </p:nvSpPr>
        <p:spPr>
          <a:xfrm>
            <a:off x="3757176" y="8721880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199" name="Ellipse 198">
            <a:extLst>
              <a:ext uri="{FF2B5EF4-FFF2-40B4-BE49-F238E27FC236}">
                <a16:creationId xmlns:a16="http://schemas.microsoft.com/office/drawing/2014/main" id="{56AC2EBC-3A0C-BF46-A965-61825A13876F}"/>
              </a:ext>
            </a:extLst>
          </p:cNvPr>
          <p:cNvSpPr/>
          <p:nvPr/>
        </p:nvSpPr>
        <p:spPr>
          <a:xfrm>
            <a:off x="3906498" y="8721880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00" name="Ellipse 199">
            <a:extLst>
              <a:ext uri="{FF2B5EF4-FFF2-40B4-BE49-F238E27FC236}">
                <a16:creationId xmlns:a16="http://schemas.microsoft.com/office/drawing/2014/main" id="{2DC1A6DE-3AED-D64C-BFBB-6A742AC86AC7}"/>
              </a:ext>
            </a:extLst>
          </p:cNvPr>
          <p:cNvSpPr/>
          <p:nvPr/>
        </p:nvSpPr>
        <p:spPr>
          <a:xfrm>
            <a:off x="4053033" y="8721880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01" name="Ellipse 200">
            <a:extLst>
              <a:ext uri="{FF2B5EF4-FFF2-40B4-BE49-F238E27FC236}">
                <a16:creationId xmlns:a16="http://schemas.microsoft.com/office/drawing/2014/main" id="{56946520-FF34-C643-9418-9C8E815A5BF5}"/>
              </a:ext>
            </a:extLst>
          </p:cNvPr>
          <p:cNvSpPr/>
          <p:nvPr/>
        </p:nvSpPr>
        <p:spPr>
          <a:xfrm>
            <a:off x="4202355" y="8721880"/>
            <a:ext cx="97437" cy="974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02" name="Ellipse 201">
            <a:extLst>
              <a:ext uri="{FF2B5EF4-FFF2-40B4-BE49-F238E27FC236}">
                <a16:creationId xmlns:a16="http://schemas.microsoft.com/office/drawing/2014/main" id="{9B0FEA95-DC54-AD49-8D72-ECAADFA46FB9}"/>
              </a:ext>
            </a:extLst>
          </p:cNvPr>
          <p:cNvSpPr/>
          <p:nvPr/>
        </p:nvSpPr>
        <p:spPr>
          <a:xfrm>
            <a:off x="4351677" y="8721880"/>
            <a:ext cx="97437" cy="974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03" name="Ellipse 202">
            <a:extLst>
              <a:ext uri="{FF2B5EF4-FFF2-40B4-BE49-F238E27FC236}">
                <a16:creationId xmlns:a16="http://schemas.microsoft.com/office/drawing/2014/main" id="{77F44310-3478-1540-B01D-041566FD0122}"/>
              </a:ext>
            </a:extLst>
          </p:cNvPr>
          <p:cNvSpPr/>
          <p:nvPr/>
        </p:nvSpPr>
        <p:spPr>
          <a:xfrm>
            <a:off x="3157845" y="9102121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04" name="Ellipse 203">
            <a:extLst>
              <a:ext uri="{FF2B5EF4-FFF2-40B4-BE49-F238E27FC236}">
                <a16:creationId xmlns:a16="http://schemas.microsoft.com/office/drawing/2014/main" id="{D5DE6C45-8E8C-394C-9E59-D5C727FE87A0}"/>
              </a:ext>
            </a:extLst>
          </p:cNvPr>
          <p:cNvSpPr/>
          <p:nvPr/>
        </p:nvSpPr>
        <p:spPr>
          <a:xfrm>
            <a:off x="3307167" y="9102121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05" name="Ellipse 204">
            <a:extLst>
              <a:ext uri="{FF2B5EF4-FFF2-40B4-BE49-F238E27FC236}">
                <a16:creationId xmlns:a16="http://schemas.microsoft.com/office/drawing/2014/main" id="{340B854A-B178-3241-93BD-EED7114622A2}"/>
              </a:ext>
            </a:extLst>
          </p:cNvPr>
          <p:cNvSpPr/>
          <p:nvPr/>
        </p:nvSpPr>
        <p:spPr>
          <a:xfrm>
            <a:off x="3456489" y="9102121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06" name="Ellipse 205">
            <a:extLst>
              <a:ext uri="{FF2B5EF4-FFF2-40B4-BE49-F238E27FC236}">
                <a16:creationId xmlns:a16="http://schemas.microsoft.com/office/drawing/2014/main" id="{99413BB0-5ABF-DF4B-AD8F-9E556353112B}"/>
              </a:ext>
            </a:extLst>
          </p:cNvPr>
          <p:cNvSpPr/>
          <p:nvPr/>
        </p:nvSpPr>
        <p:spPr>
          <a:xfrm>
            <a:off x="3607854" y="9102121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07" name="Ellipse 206">
            <a:extLst>
              <a:ext uri="{FF2B5EF4-FFF2-40B4-BE49-F238E27FC236}">
                <a16:creationId xmlns:a16="http://schemas.microsoft.com/office/drawing/2014/main" id="{45433B16-1451-B54F-89BE-EDFD08ADB9AE}"/>
              </a:ext>
            </a:extLst>
          </p:cNvPr>
          <p:cNvSpPr/>
          <p:nvPr/>
        </p:nvSpPr>
        <p:spPr>
          <a:xfrm>
            <a:off x="3757176" y="9102121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08" name="Ellipse 207">
            <a:extLst>
              <a:ext uri="{FF2B5EF4-FFF2-40B4-BE49-F238E27FC236}">
                <a16:creationId xmlns:a16="http://schemas.microsoft.com/office/drawing/2014/main" id="{F99098F0-6289-284A-8934-38E9EEBE98A8}"/>
              </a:ext>
            </a:extLst>
          </p:cNvPr>
          <p:cNvSpPr/>
          <p:nvPr/>
        </p:nvSpPr>
        <p:spPr>
          <a:xfrm>
            <a:off x="3906498" y="9102121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09" name="Ellipse 208">
            <a:extLst>
              <a:ext uri="{FF2B5EF4-FFF2-40B4-BE49-F238E27FC236}">
                <a16:creationId xmlns:a16="http://schemas.microsoft.com/office/drawing/2014/main" id="{B2F1CB15-E0D3-4F44-ABB4-88FA1C2FA0F0}"/>
              </a:ext>
            </a:extLst>
          </p:cNvPr>
          <p:cNvSpPr/>
          <p:nvPr/>
        </p:nvSpPr>
        <p:spPr>
          <a:xfrm>
            <a:off x="4053033" y="9102121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10" name="Ellipse 209">
            <a:extLst>
              <a:ext uri="{FF2B5EF4-FFF2-40B4-BE49-F238E27FC236}">
                <a16:creationId xmlns:a16="http://schemas.microsoft.com/office/drawing/2014/main" id="{A31C1B74-DD9F-B04A-9C6E-EBDFCBA36EC7}"/>
              </a:ext>
            </a:extLst>
          </p:cNvPr>
          <p:cNvSpPr/>
          <p:nvPr/>
        </p:nvSpPr>
        <p:spPr>
          <a:xfrm>
            <a:off x="4202355" y="9102121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11" name="Ellipse 210">
            <a:extLst>
              <a:ext uri="{FF2B5EF4-FFF2-40B4-BE49-F238E27FC236}">
                <a16:creationId xmlns:a16="http://schemas.microsoft.com/office/drawing/2014/main" id="{05C6AC12-FE9A-4E44-85DE-9C2E589784A2}"/>
              </a:ext>
            </a:extLst>
          </p:cNvPr>
          <p:cNvSpPr/>
          <p:nvPr/>
        </p:nvSpPr>
        <p:spPr>
          <a:xfrm>
            <a:off x="4351677" y="9102121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F7ED5158-ABF1-7B4A-9033-33CBB6AE2369}"/>
              </a:ext>
            </a:extLst>
          </p:cNvPr>
          <p:cNvSpPr/>
          <p:nvPr/>
        </p:nvSpPr>
        <p:spPr>
          <a:xfrm>
            <a:off x="5219054" y="7745992"/>
            <a:ext cx="1754401" cy="1382430"/>
          </a:xfrm>
          <a:prstGeom prst="rect">
            <a:avLst/>
          </a:prstGeom>
        </p:spPr>
        <p:txBody>
          <a:bodyPr wrap="square"/>
          <a:lstStyle/>
          <a:p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Times New Roman" charset="0"/>
                <a:cs typeface="Times New Roman" charset="0"/>
              </a:rPr>
              <a:t>Soft Skills</a:t>
            </a: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ea typeface="Times New Roman" charset="0"/>
              <a:cs typeface="Times New Roman" charset="0"/>
            </a:endParaRPr>
          </a:p>
          <a:p>
            <a:pPr>
              <a:spcBef>
                <a:spcPts val="700"/>
              </a:spcBef>
            </a:pPr>
            <a:r>
              <a:rPr lang="en-GB" sz="1000">
                <a:ea typeface="Times New Roman" charset="0"/>
                <a:cs typeface="Times New Roman" charset="0"/>
              </a:rPr>
              <a:t>Curious</a:t>
            </a:r>
            <a:endParaRPr lang="en-GB" sz="1000" dirty="0">
              <a:ea typeface="Times New Roman" charset="0"/>
              <a:cs typeface="Times New Roman" charset="0"/>
            </a:endParaRPr>
          </a:p>
          <a:p>
            <a:pPr>
              <a:spcBef>
                <a:spcPts val="1800"/>
              </a:spcBef>
            </a:pPr>
            <a:r>
              <a:rPr lang="en-GB" sz="1000" dirty="0" err="1">
                <a:ea typeface="Times New Roman" charset="0"/>
                <a:cs typeface="Times New Roman" charset="0"/>
              </a:rPr>
              <a:t>Inventif</a:t>
            </a:r>
            <a:endParaRPr lang="en-GB" sz="1000" dirty="0">
              <a:ea typeface="Times New Roman" charset="0"/>
              <a:cs typeface="Times New Roman" charset="0"/>
            </a:endParaRPr>
          </a:p>
          <a:p>
            <a:pPr>
              <a:spcBef>
                <a:spcPts val="1800"/>
              </a:spcBef>
            </a:pPr>
            <a:r>
              <a:rPr lang="en-GB" sz="1000" dirty="0">
                <a:ea typeface="Times New Roman" charset="0"/>
                <a:cs typeface="Times New Roman" charset="0"/>
              </a:rPr>
              <a:t>Communicative</a:t>
            </a:r>
          </a:p>
        </p:txBody>
      </p:sp>
      <p:sp>
        <p:nvSpPr>
          <p:cNvPr id="213" name="Ellipse 212">
            <a:extLst>
              <a:ext uri="{FF2B5EF4-FFF2-40B4-BE49-F238E27FC236}">
                <a16:creationId xmlns:a16="http://schemas.microsoft.com/office/drawing/2014/main" id="{DF0574A3-0F0C-7A49-9587-F230E3D45D2C}"/>
              </a:ext>
            </a:extLst>
          </p:cNvPr>
          <p:cNvSpPr/>
          <p:nvPr/>
        </p:nvSpPr>
        <p:spPr>
          <a:xfrm>
            <a:off x="5294335" y="8376346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14" name="Ellipse 213">
            <a:extLst>
              <a:ext uri="{FF2B5EF4-FFF2-40B4-BE49-F238E27FC236}">
                <a16:creationId xmlns:a16="http://schemas.microsoft.com/office/drawing/2014/main" id="{16839639-2915-864B-AFA0-D7513683CB12}"/>
              </a:ext>
            </a:extLst>
          </p:cNvPr>
          <p:cNvSpPr/>
          <p:nvPr/>
        </p:nvSpPr>
        <p:spPr>
          <a:xfrm>
            <a:off x="5443657" y="8376346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15" name="Ellipse 214">
            <a:extLst>
              <a:ext uri="{FF2B5EF4-FFF2-40B4-BE49-F238E27FC236}">
                <a16:creationId xmlns:a16="http://schemas.microsoft.com/office/drawing/2014/main" id="{C3771503-85F9-EB4F-8B06-6499066AFC87}"/>
              </a:ext>
            </a:extLst>
          </p:cNvPr>
          <p:cNvSpPr/>
          <p:nvPr/>
        </p:nvSpPr>
        <p:spPr>
          <a:xfrm>
            <a:off x="5592979" y="8376346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16" name="Ellipse 215">
            <a:extLst>
              <a:ext uri="{FF2B5EF4-FFF2-40B4-BE49-F238E27FC236}">
                <a16:creationId xmlns:a16="http://schemas.microsoft.com/office/drawing/2014/main" id="{565165D8-BEA1-4F41-8D0E-7E857E42C326}"/>
              </a:ext>
            </a:extLst>
          </p:cNvPr>
          <p:cNvSpPr/>
          <p:nvPr/>
        </p:nvSpPr>
        <p:spPr>
          <a:xfrm>
            <a:off x="5744344" y="8376346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17" name="Ellipse 216">
            <a:extLst>
              <a:ext uri="{FF2B5EF4-FFF2-40B4-BE49-F238E27FC236}">
                <a16:creationId xmlns:a16="http://schemas.microsoft.com/office/drawing/2014/main" id="{F5DFEFFA-E9A1-DC4D-904C-D6C2EDCD861A}"/>
              </a:ext>
            </a:extLst>
          </p:cNvPr>
          <p:cNvSpPr/>
          <p:nvPr/>
        </p:nvSpPr>
        <p:spPr>
          <a:xfrm>
            <a:off x="5893666" y="8376346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18" name="Ellipse 217">
            <a:extLst>
              <a:ext uri="{FF2B5EF4-FFF2-40B4-BE49-F238E27FC236}">
                <a16:creationId xmlns:a16="http://schemas.microsoft.com/office/drawing/2014/main" id="{59A91E04-23CF-8846-8073-83DC78B5FC2A}"/>
              </a:ext>
            </a:extLst>
          </p:cNvPr>
          <p:cNvSpPr/>
          <p:nvPr/>
        </p:nvSpPr>
        <p:spPr>
          <a:xfrm>
            <a:off x="6042988" y="8376346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19" name="Ellipse 218">
            <a:extLst>
              <a:ext uri="{FF2B5EF4-FFF2-40B4-BE49-F238E27FC236}">
                <a16:creationId xmlns:a16="http://schemas.microsoft.com/office/drawing/2014/main" id="{F5638CF7-1679-184F-B7DE-B21CEBC557BA}"/>
              </a:ext>
            </a:extLst>
          </p:cNvPr>
          <p:cNvSpPr/>
          <p:nvPr/>
        </p:nvSpPr>
        <p:spPr>
          <a:xfrm>
            <a:off x="6189523" y="8376346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20" name="Ellipse 219">
            <a:extLst>
              <a:ext uri="{FF2B5EF4-FFF2-40B4-BE49-F238E27FC236}">
                <a16:creationId xmlns:a16="http://schemas.microsoft.com/office/drawing/2014/main" id="{66148358-48D3-224D-AF5C-2C602E4ABECC}"/>
              </a:ext>
            </a:extLst>
          </p:cNvPr>
          <p:cNvSpPr/>
          <p:nvPr/>
        </p:nvSpPr>
        <p:spPr>
          <a:xfrm>
            <a:off x="6338845" y="8376346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21" name="Ellipse 220">
            <a:extLst>
              <a:ext uri="{FF2B5EF4-FFF2-40B4-BE49-F238E27FC236}">
                <a16:creationId xmlns:a16="http://schemas.microsoft.com/office/drawing/2014/main" id="{8E9B5880-1890-6945-9DD3-EB97C728E57C}"/>
              </a:ext>
            </a:extLst>
          </p:cNvPr>
          <p:cNvSpPr/>
          <p:nvPr/>
        </p:nvSpPr>
        <p:spPr>
          <a:xfrm>
            <a:off x="6488167" y="8376346"/>
            <a:ext cx="97437" cy="974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22" name="Ellipse 221">
            <a:extLst>
              <a:ext uri="{FF2B5EF4-FFF2-40B4-BE49-F238E27FC236}">
                <a16:creationId xmlns:a16="http://schemas.microsoft.com/office/drawing/2014/main" id="{6737AA31-3FAD-9449-90EE-029AAF403EBD}"/>
              </a:ext>
            </a:extLst>
          </p:cNvPr>
          <p:cNvSpPr/>
          <p:nvPr/>
        </p:nvSpPr>
        <p:spPr>
          <a:xfrm>
            <a:off x="5294335" y="8747443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23" name="Ellipse 222">
            <a:extLst>
              <a:ext uri="{FF2B5EF4-FFF2-40B4-BE49-F238E27FC236}">
                <a16:creationId xmlns:a16="http://schemas.microsoft.com/office/drawing/2014/main" id="{D26FDBEE-B206-4841-AE0D-B56FAF653049}"/>
              </a:ext>
            </a:extLst>
          </p:cNvPr>
          <p:cNvSpPr/>
          <p:nvPr/>
        </p:nvSpPr>
        <p:spPr>
          <a:xfrm>
            <a:off x="5443657" y="8747443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24" name="Ellipse 223">
            <a:extLst>
              <a:ext uri="{FF2B5EF4-FFF2-40B4-BE49-F238E27FC236}">
                <a16:creationId xmlns:a16="http://schemas.microsoft.com/office/drawing/2014/main" id="{03163A1F-4CB3-F041-AB56-6C9955ED7274}"/>
              </a:ext>
            </a:extLst>
          </p:cNvPr>
          <p:cNvSpPr/>
          <p:nvPr/>
        </p:nvSpPr>
        <p:spPr>
          <a:xfrm>
            <a:off x="5592979" y="8747443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25" name="Ellipse 224">
            <a:extLst>
              <a:ext uri="{FF2B5EF4-FFF2-40B4-BE49-F238E27FC236}">
                <a16:creationId xmlns:a16="http://schemas.microsoft.com/office/drawing/2014/main" id="{21B64188-F5D8-BF41-B282-409BAA5BBFC2}"/>
              </a:ext>
            </a:extLst>
          </p:cNvPr>
          <p:cNvSpPr/>
          <p:nvPr/>
        </p:nvSpPr>
        <p:spPr>
          <a:xfrm>
            <a:off x="5744344" y="8747443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26" name="Ellipse 225">
            <a:extLst>
              <a:ext uri="{FF2B5EF4-FFF2-40B4-BE49-F238E27FC236}">
                <a16:creationId xmlns:a16="http://schemas.microsoft.com/office/drawing/2014/main" id="{2D8CFD32-67F0-984B-B891-A4FB9AA4416B}"/>
              </a:ext>
            </a:extLst>
          </p:cNvPr>
          <p:cNvSpPr/>
          <p:nvPr/>
        </p:nvSpPr>
        <p:spPr>
          <a:xfrm>
            <a:off x="5893666" y="8747443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27" name="Ellipse 226">
            <a:extLst>
              <a:ext uri="{FF2B5EF4-FFF2-40B4-BE49-F238E27FC236}">
                <a16:creationId xmlns:a16="http://schemas.microsoft.com/office/drawing/2014/main" id="{1D414EFB-D5C3-214C-9AD3-72C6B55B4C26}"/>
              </a:ext>
            </a:extLst>
          </p:cNvPr>
          <p:cNvSpPr/>
          <p:nvPr/>
        </p:nvSpPr>
        <p:spPr>
          <a:xfrm>
            <a:off x="6042988" y="8747443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28" name="Ellipse 227">
            <a:extLst>
              <a:ext uri="{FF2B5EF4-FFF2-40B4-BE49-F238E27FC236}">
                <a16:creationId xmlns:a16="http://schemas.microsoft.com/office/drawing/2014/main" id="{126CA0E6-8FE0-5D44-BFE5-908284C5C369}"/>
              </a:ext>
            </a:extLst>
          </p:cNvPr>
          <p:cNvSpPr/>
          <p:nvPr/>
        </p:nvSpPr>
        <p:spPr>
          <a:xfrm>
            <a:off x="6189523" y="8747443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29" name="Ellipse 228">
            <a:extLst>
              <a:ext uri="{FF2B5EF4-FFF2-40B4-BE49-F238E27FC236}">
                <a16:creationId xmlns:a16="http://schemas.microsoft.com/office/drawing/2014/main" id="{452B21E8-DD6F-6542-A6A2-5BFF3CBEA047}"/>
              </a:ext>
            </a:extLst>
          </p:cNvPr>
          <p:cNvSpPr/>
          <p:nvPr/>
        </p:nvSpPr>
        <p:spPr>
          <a:xfrm>
            <a:off x="6338845" y="8747443"/>
            <a:ext cx="97437" cy="974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30" name="Ellipse 229">
            <a:extLst>
              <a:ext uri="{FF2B5EF4-FFF2-40B4-BE49-F238E27FC236}">
                <a16:creationId xmlns:a16="http://schemas.microsoft.com/office/drawing/2014/main" id="{3B07E334-B5BF-EF4E-8E58-72CE5287A3E8}"/>
              </a:ext>
            </a:extLst>
          </p:cNvPr>
          <p:cNvSpPr/>
          <p:nvPr/>
        </p:nvSpPr>
        <p:spPr>
          <a:xfrm>
            <a:off x="6488167" y="8747443"/>
            <a:ext cx="97437" cy="974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31" name="Ellipse 230">
            <a:extLst>
              <a:ext uri="{FF2B5EF4-FFF2-40B4-BE49-F238E27FC236}">
                <a16:creationId xmlns:a16="http://schemas.microsoft.com/office/drawing/2014/main" id="{F7B38630-4AAA-3D4D-92ED-D1E9E664121A}"/>
              </a:ext>
            </a:extLst>
          </p:cNvPr>
          <p:cNvSpPr/>
          <p:nvPr/>
        </p:nvSpPr>
        <p:spPr>
          <a:xfrm>
            <a:off x="5294335" y="9127684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32" name="Ellipse 231">
            <a:extLst>
              <a:ext uri="{FF2B5EF4-FFF2-40B4-BE49-F238E27FC236}">
                <a16:creationId xmlns:a16="http://schemas.microsoft.com/office/drawing/2014/main" id="{BD46DE64-DDB6-6A46-9495-A4E4AB70211B}"/>
              </a:ext>
            </a:extLst>
          </p:cNvPr>
          <p:cNvSpPr/>
          <p:nvPr/>
        </p:nvSpPr>
        <p:spPr>
          <a:xfrm>
            <a:off x="5443657" y="9127684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33" name="Ellipse 232">
            <a:extLst>
              <a:ext uri="{FF2B5EF4-FFF2-40B4-BE49-F238E27FC236}">
                <a16:creationId xmlns:a16="http://schemas.microsoft.com/office/drawing/2014/main" id="{C2CAA285-193B-CF4C-902E-81E89750AE50}"/>
              </a:ext>
            </a:extLst>
          </p:cNvPr>
          <p:cNvSpPr/>
          <p:nvPr/>
        </p:nvSpPr>
        <p:spPr>
          <a:xfrm>
            <a:off x="5592979" y="9127684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34" name="Ellipse 233">
            <a:extLst>
              <a:ext uri="{FF2B5EF4-FFF2-40B4-BE49-F238E27FC236}">
                <a16:creationId xmlns:a16="http://schemas.microsoft.com/office/drawing/2014/main" id="{446B5BB0-5E89-2547-B609-05BAF6129BC7}"/>
              </a:ext>
            </a:extLst>
          </p:cNvPr>
          <p:cNvSpPr/>
          <p:nvPr/>
        </p:nvSpPr>
        <p:spPr>
          <a:xfrm>
            <a:off x="5744344" y="9127684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35" name="Ellipse 234">
            <a:extLst>
              <a:ext uri="{FF2B5EF4-FFF2-40B4-BE49-F238E27FC236}">
                <a16:creationId xmlns:a16="http://schemas.microsoft.com/office/drawing/2014/main" id="{D19951BF-06D2-7548-A7BD-C25BE0FFCBCC}"/>
              </a:ext>
            </a:extLst>
          </p:cNvPr>
          <p:cNvSpPr/>
          <p:nvPr/>
        </p:nvSpPr>
        <p:spPr>
          <a:xfrm>
            <a:off x="5893666" y="9127684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36" name="Ellipse 235">
            <a:extLst>
              <a:ext uri="{FF2B5EF4-FFF2-40B4-BE49-F238E27FC236}">
                <a16:creationId xmlns:a16="http://schemas.microsoft.com/office/drawing/2014/main" id="{7B9756F3-8672-BF4B-BA0B-CC5BB0FC7004}"/>
              </a:ext>
            </a:extLst>
          </p:cNvPr>
          <p:cNvSpPr/>
          <p:nvPr/>
        </p:nvSpPr>
        <p:spPr>
          <a:xfrm>
            <a:off x="6042988" y="9127684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37" name="Ellipse 236">
            <a:extLst>
              <a:ext uri="{FF2B5EF4-FFF2-40B4-BE49-F238E27FC236}">
                <a16:creationId xmlns:a16="http://schemas.microsoft.com/office/drawing/2014/main" id="{74580EC5-FD3F-EB46-81E0-6601EB4511D6}"/>
              </a:ext>
            </a:extLst>
          </p:cNvPr>
          <p:cNvSpPr/>
          <p:nvPr/>
        </p:nvSpPr>
        <p:spPr>
          <a:xfrm>
            <a:off x="6189523" y="9127684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38" name="Ellipse 237">
            <a:extLst>
              <a:ext uri="{FF2B5EF4-FFF2-40B4-BE49-F238E27FC236}">
                <a16:creationId xmlns:a16="http://schemas.microsoft.com/office/drawing/2014/main" id="{FEE9F87C-BBA8-B04E-8C2B-050CE5766BE3}"/>
              </a:ext>
            </a:extLst>
          </p:cNvPr>
          <p:cNvSpPr/>
          <p:nvPr/>
        </p:nvSpPr>
        <p:spPr>
          <a:xfrm>
            <a:off x="6338845" y="9127684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sp>
        <p:nvSpPr>
          <p:cNvPr id="239" name="Ellipse 238">
            <a:extLst>
              <a:ext uri="{FF2B5EF4-FFF2-40B4-BE49-F238E27FC236}">
                <a16:creationId xmlns:a16="http://schemas.microsoft.com/office/drawing/2014/main" id="{DCCAA64A-D7C8-0B48-935C-0B2B467C2A14}"/>
              </a:ext>
            </a:extLst>
          </p:cNvPr>
          <p:cNvSpPr/>
          <p:nvPr/>
        </p:nvSpPr>
        <p:spPr>
          <a:xfrm>
            <a:off x="6488167" y="9127684"/>
            <a:ext cx="97437" cy="97437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a typeface="Times New Roman" charset="0"/>
              <a:cs typeface="Times New Roman" charset="0"/>
            </a:endParaRPr>
          </a:p>
        </p:txBody>
      </p:sp>
      <p:pic>
        <p:nvPicPr>
          <p:cNvPr id="240" name="Image 239">
            <a:extLst>
              <a:ext uri="{FF2B5EF4-FFF2-40B4-BE49-F238E27FC236}">
                <a16:creationId xmlns:a16="http://schemas.microsoft.com/office/drawing/2014/main" id="{92908383-1776-3444-8A78-C914F09D7A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491" b="51752"/>
          <a:stretch/>
        </p:blipFill>
        <p:spPr>
          <a:xfrm>
            <a:off x="0" y="10096936"/>
            <a:ext cx="7562850" cy="5917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FBC449D-779F-A646-A291-1053BC63484A}"/>
              </a:ext>
            </a:extLst>
          </p:cNvPr>
          <p:cNvSpPr txBox="1"/>
          <p:nvPr/>
        </p:nvSpPr>
        <p:spPr>
          <a:xfrm>
            <a:off x="2721179" y="2739557"/>
            <a:ext cx="1887889" cy="369332"/>
          </a:xfrm>
          <a:prstGeom prst="rect">
            <a:avLst/>
          </a:prstGeom>
          <a:noFill/>
        </p:spPr>
        <p:txBody>
          <a:bodyPr wrap="square" rtlCol="0"/>
          <a:lstStyle/>
          <a:p>
            <a:r>
              <a:rPr lang="fr-FR" dirty="0"/>
              <a:t>John DOE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12821ED3-57ED-1B4E-AD2F-E2ECCF6540D2}"/>
              </a:ext>
            </a:extLst>
          </p:cNvPr>
          <p:cNvCxnSpPr>
            <a:cxnSpLocks/>
          </p:cNvCxnSpPr>
          <p:nvPr/>
        </p:nvCxnSpPr>
        <p:spPr>
          <a:xfrm>
            <a:off x="4955865" y="2924223"/>
            <a:ext cx="2220666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118">
            <a:extLst>
              <a:ext uri="{FF2B5EF4-FFF2-40B4-BE49-F238E27FC236}">
                <a16:creationId xmlns:a16="http://schemas.microsoft.com/office/drawing/2014/main" id="{004E2F29-FA76-064C-8A00-6DC5AF0A1486}"/>
              </a:ext>
            </a:extLst>
          </p:cNvPr>
          <p:cNvCxnSpPr>
            <a:cxnSpLocks/>
          </p:cNvCxnSpPr>
          <p:nvPr/>
        </p:nvCxnSpPr>
        <p:spPr>
          <a:xfrm>
            <a:off x="361363" y="2891790"/>
            <a:ext cx="2024998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176984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362</Words>
  <Application>Microsoft Office PowerPoint</Application>
  <PresentationFormat>Custom</PresentationFormat>
  <Paragraphs>43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Thème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axel maille</dc:creator>
  <cp:lastModifiedBy>Stanislas Larnier</cp:lastModifiedBy>
  <cp:revision>89</cp:revision>
  <dcterms:created xsi:type="dcterms:W3CDTF">2015-06-26T06:14:36Z</dcterms:created>
  <dcterms:modified xsi:type="dcterms:W3CDTF">2020-12-06T19:08:18Z</dcterms:modified>
</cp:coreProperties>
</file>