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4E2F"/>
    <a:srgbClr val="333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2"/>
    <p:restoredTop sz="94631"/>
  </p:normalViewPr>
  <p:slideViewPr>
    <p:cSldViewPr snapToGrid="0" snapToObjects="1">
      <p:cViewPr varScale="1">
        <p:scale>
          <a:sx n="74" d="100"/>
          <a:sy n="74" d="100"/>
        </p:scale>
        <p:origin x="24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32C6-C897-5A4F-8B16-A3ABBCB7969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1025-53A3-6648-B924-C11AF54CBF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3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42739" cy="10691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35186" y="1549"/>
            <a:ext cx="2331459" cy="106918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extBox 22"/>
          <p:cNvSpPr txBox="1"/>
          <p:nvPr/>
        </p:nvSpPr>
        <p:spPr>
          <a:xfrm>
            <a:off x="132085" y="3323976"/>
            <a:ext cx="1481562" cy="313932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 defTabSz="685800">
              <a:defRPr/>
            </a:pP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Lorem ipsum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dolor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,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consectetur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adipiscing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elit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Quisque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pulvinar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turpis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ut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consequat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Lorem ipsum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dolor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,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consectetur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adipiscing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elit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Quisque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pulvinar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turpis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ut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consequat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Lorem ipsum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dolor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,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consectetur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adipiscing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elit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Quisque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pulvinar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turpis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ut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consequat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Lorem ipsum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dolor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,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consectetur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adipiscing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elit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Quisque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pulvinar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sit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amet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turpis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 ut </a:t>
            </a:r>
            <a:r>
              <a:rPr lang="fr-FR" sz="1100" dirty="0" err="1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consequat</a:t>
            </a:r>
            <a:r>
              <a:rPr lang="fr-FR" sz="1100" dirty="0">
                <a:solidFill>
                  <a:srgbClr val="333F4F"/>
                </a:solidFill>
                <a:latin typeface="+mj-lt"/>
                <a:ea typeface="Antonio" charset="0"/>
                <a:cs typeface="Antonio" charset="0"/>
              </a:rPr>
              <a:t>. </a:t>
            </a:r>
          </a:p>
          <a:p>
            <a:pPr algn="ctr" defTabSz="685800">
              <a:defRPr/>
            </a:pPr>
            <a:endParaRPr lang="fr-FR" sz="1100" dirty="0">
              <a:solidFill>
                <a:srgbClr val="333F4F"/>
              </a:solidFill>
              <a:latin typeface="+mj-lt"/>
              <a:ea typeface="Antonio" charset="0"/>
              <a:cs typeface="Antonio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2084" y="1669068"/>
            <a:ext cx="1424780" cy="553998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fr-FR" sz="1400" dirty="0">
                <a:solidFill>
                  <a:srgbClr val="333F4F"/>
                </a:solidFill>
              </a:rPr>
              <a:t>John</a:t>
            </a:r>
          </a:p>
          <a:p>
            <a:pPr algn="ctr"/>
            <a:r>
              <a:rPr lang="fr-FR" sz="1600" b="1" dirty="0">
                <a:solidFill>
                  <a:srgbClr val="333F4F"/>
                </a:solidFill>
              </a:rPr>
              <a:t>DOE</a:t>
            </a:r>
          </a:p>
        </p:txBody>
      </p:sp>
      <p:sp>
        <p:nvSpPr>
          <p:cNvPr id="9" name="Rectangle 8"/>
          <p:cNvSpPr/>
          <p:nvPr/>
        </p:nvSpPr>
        <p:spPr>
          <a:xfrm>
            <a:off x="278752" y="2935231"/>
            <a:ext cx="10951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ABOUT 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67633" y="761092"/>
            <a:ext cx="1852623" cy="338554"/>
          </a:xfrm>
          <a:prstGeom prst="rect">
            <a:avLst/>
          </a:prstGeom>
        </p:spPr>
        <p:txBody>
          <a:bodyPr wrap="none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HARD SKILLS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59813" y="197744"/>
            <a:ext cx="2790379" cy="338554"/>
          </a:xfrm>
          <a:prstGeom prst="rect">
            <a:avLst/>
          </a:prstGeom>
        </p:spPr>
        <p:txBody>
          <a:bodyPr wrap="none"/>
          <a:lstStyle/>
          <a:p>
            <a:r>
              <a:rPr lang="fr-FR" sz="1600" dirty="0">
                <a:latin typeface="+mj-lt"/>
              </a:rPr>
              <a:t>WORK EXPERIENCE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56468" y="8005195"/>
            <a:ext cx="1208729" cy="338554"/>
          </a:xfrm>
          <a:prstGeom prst="rect">
            <a:avLst/>
          </a:prstGeom>
        </p:spPr>
        <p:txBody>
          <a:bodyPr wrap="none"/>
          <a:lstStyle/>
          <a:p>
            <a:r>
              <a:rPr lang="fr-FR" sz="1600" dirty="0">
                <a:latin typeface="+mj-lt"/>
              </a:rPr>
              <a:t>EDUCATION</a:t>
            </a:r>
          </a:p>
        </p:txBody>
      </p:sp>
      <p:sp>
        <p:nvSpPr>
          <p:cNvPr id="16" name="TextBox 185"/>
          <p:cNvSpPr txBox="1"/>
          <p:nvPr/>
        </p:nvSpPr>
        <p:spPr>
          <a:xfrm>
            <a:off x="1932599" y="728288"/>
            <a:ext cx="3122634" cy="7455887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Town, USA 20XX-20XX</a:t>
            </a:r>
          </a:p>
          <a:p>
            <a:pPr algn="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Job Title 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Compagny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Name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>
              <a:spcBef>
                <a:spcPts val="300"/>
              </a:spcBef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 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Town, USA 20XX-20XX</a:t>
            </a:r>
          </a:p>
          <a:p>
            <a:pPr algn="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Job Title 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Compagny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Name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>
              <a:spcBef>
                <a:spcPts val="300"/>
              </a:spcBef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 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Town, USA 20XX-20XX</a:t>
            </a:r>
          </a:p>
          <a:p>
            <a:pPr algn="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Job Title 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Compagny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Name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>
              <a:spcBef>
                <a:spcPts val="300"/>
              </a:spcBef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 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Town, USA 20XX-20XX</a:t>
            </a:r>
          </a:p>
          <a:p>
            <a:pPr algn="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Job Title 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Compagny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Name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>
              <a:spcBef>
                <a:spcPts val="300"/>
              </a:spcBef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 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Town, USA 20XX-20XX</a:t>
            </a:r>
          </a:p>
          <a:p>
            <a:pPr algn="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Job Title 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Compagny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Name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>
              <a:spcBef>
                <a:spcPts val="300"/>
              </a:spcBef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Lorem ipsum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pulvinar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 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7" name="TextBox 1479"/>
          <p:cNvSpPr txBox="1"/>
          <p:nvPr/>
        </p:nvSpPr>
        <p:spPr>
          <a:xfrm>
            <a:off x="1908825" y="8454192"/>
            <a:ext cx="3034199" cy="2123658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DEGREE  UNIVERSITY </a:t>
            </a:r>
          </a:p>
          <a:p>
            <a:pPr algn="r"/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/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DEGREE  UNIVERSITY </a:t>
            </a:r>
          </a:p>
          <a:p>
            <a:pPr algn="r"/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/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DEGREE  UNIVERSITY </a:t>
            </a:r>
          </a:p>
          <a:p>
            <a:pPr algn="r"/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/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4933" y="7357114"/>
            <a:ext cx="968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CONTACT</a:t>
            </a:r>
          </a:p>
        </p:txBody>
      </p:sp>
      <p:sp>
        <p:nvSpPr>
          <p:cNvPr id="19" name="object 4"/>
          <p:cNvSpPr txBox="1"/>
          <p:nvPr/>
        </p:nvSpPr>
        <p:spPr>
          <a:xfrm>
            <a:off x="132084" y="7893127"/>
            <a:ext cx="1481563" cy="1974900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algn="ctr">
              <a:lnSpc>
                <a:spcPts val="1100"/>
              </a:lnSpc>
            </a:pP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Address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12 Regent Street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Y200 New-York, NY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Ph. 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111 222 333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222 333 444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Web: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Twitter.com/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name</a:t>
            </a: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Facebook.com/</a:t>
            </a:r>
            <a:r>
              <a:rPr lang="fr-FR" sz="1100">
                <a:solidFill>
                  <a:srgbClr val="333F4F"/>
                </a:solidFill>
                <a:cs typeface="Proxima Nova Rg"/>
              </a:rPr>
              <a:t>name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Email:mail@mail.com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endParaRPr sz="1100" dirty="0">
              <a:solidFill>
                <a:srgbClr val="333F4F"/>
              </a:solidFill>
              <a:cs typeface="Proxima Nova Rg"/>
            </a:endParaRPr>
          </a:p>
        </p:txBody>
      </p:sp>
      <p:sp>
        <p:nvSpPr>
          <p:cNvPr id="23" name="TextBox 45"/>
          <p:cNvSpPr txBox="1"/>
          <p:nvPr/>
        </p:nvSpPr>
        <p:spPr>
          <a:xfrm>
            <a:off x="5158759" y="2080870"/>
            <a:ext cx="1046760" cy="195438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Pictureshop CS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PHP MySQL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Adwords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Ruby On Rail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Analytics Omniture</a:t>
            </a:r>
          </a:p>
          <a:p>
            <a:pPr algn="r"/>
            <a:endParaRPr lang="uk-UA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42267" y="1656172"/>
            <a:ext cx="1123834" cy="307777"/>
          </a:xfrm>
          <a:prstGeom prst="rect">
            <a:avLst/>
          </a:prstGeom>
        </p:spPr>
        <p:txBody>
          <a:bodyPr wrap="none"/>
          <a:lstStyle/>
          <a:p>
            <a:r>
              <a:rPr lang="fr-FR" sz="1400" b="1" dirty="0">
                <a:solidFill>
                  <a:schemeClr val="bg1"/>
                </a:solidFill>
                <a:latin typeface="+mj-lt"/>
              </a:rPr>
              <a:t>Computer Science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6391118" y="1850951"/>
            <a:ext cx="9907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45"/>
          <p:cNvSpPr txBox="1"/>
          <p:nvPr/>
        </p:nvSpPr>
        <p:spPr>
          <a:xfrm>
            <a:off x="5242253" y="4645741"/>
            <a:ext cx="973159" cy="938719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French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Deutch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Italian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252161" y="4221043"/>
            <a:ext cx="772969" cy="307777"/>
          </a:xfrm>
          <a:prstGeom prst="rect">
            <a:avLst/>
          </a:prstGeom>
        </p:spPr>
        <p:txBody>
          <a:bodyPr wrap="none"/>
          <a:lstStyle/>
          <a:p>
            <a:r>
              <a:rPr lang="fr-FR" sz="1400" b="1" dirty="0">
                <a:solidFill>
                  <a:schemeClr val="bg1"/>
                </a:solidFill>
                <a:latin typeface="+mj-lt"/>
              </a:rPr>
              <a:t>Language</a:t>
            </a:r>
          </a:p>
        </p:txBody>
      </p:sp>
      <p:cxnSp>
        <p:nvCxnSpPr>
          <p:cNvPr id="136" name="Connecteur droit 135"/>
          <p:cNvCxnSpPr/>
          <p:nvPr/>
        </p:nvCxnSpPr>
        <p:spPr>
          <a:xfrm>
            <a:off x="6025130" y="4415822"/>
            <a:ext cx="1366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45"/>
          <p:cNvSpPr txBox="1"/>
          <p:nvPr/>
        </p:nvSpPr>
        <p:spPr>
          <a:xfrm>
            <a:off x="5140228" y="6315860"/>
            <a:ext cx="1092556" cy="110799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Curieux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Inventif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Communicative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5269532" y="5891162"/>
            <a:ext cx="1078372" cy="307777"/>
          </a:xfrm>
          <a:prstGeom prst="rect">
            <a:avLst/>
          </a:prstGeom>
        </p:spPr>
        <p:txBody>
          <a:bodyPr wrap="none"/>
          <a:lstStyle/>
          <a:p>
            <a:r>
              <a:rPr lang="fr-FR" sz="1400" b="1" dirty="0">
                <a:solidFill>
                  <a:schemeClr val="bg1"/>
                </a:solidFill>
                <a:latin typeface="+mj-lt"/>
              </a:rPr>
              <a:t>Soft Skills</a:t>
            </a:r>
          </a:p>
        </p:txBody>
      </p:sp>
      <p:cxnSp>
        <p:nvCxnSpPr>
          <p:cNvPr id="158" name="Connecteur droit 157"/>
          <p:cNvCxnSpPr/>
          <p:nvPr/>
        </p:nvCxnSpPr>
        <p:spPr>
          <a:xfrm>
            <a:off x="6333044" y="6085941"/>
            <a:ext cx="10760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45"/>
          <p:cNvSpPr txBox="1"/>
          <p:nvPr/>
        </p:nvSpPr>
        <p:spPr>
          <a:xfrm>
            <a:off x="5249716" y="8335286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Cinema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Football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Reading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360520" y="7901763"/>
            <a:ext cx="771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+mj-lt"/>
              </a:rPr>
              <a:t>Hobbies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80" name="Connecteur droit 179"/>
          <p:cNvCxnSpPr/>
          <p:nvPr/>
        </p:nvCxnSpPr>
        <p:spPr>
          <a:xfrm>
            <a:off x="6131885" y="8105367"/>
            <a:ext cx="12673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6">
            <a:extLst>
              <a:ext uri="{FF2B5EF4-FFF2-40B4-BE49-F238E27FC236}">
                <a16:creationId xmlns:a16="http://schemas.microsoft.com/office/drawing/2014/main" id="{162DF986-782C-0D43-A20D-C8D26EE7F187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</a:t>
            </a:r>
          </a:p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PICTURE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A77344-17F4-0C4E-91B6-15790F6B311F}"/>
              </a:ext>
            </a:extLst>
          </p:cNvPr>
          <p:cNvSpPr/>
          <p:nvPr/>
        </p:nvSpPr>
        <p:spPr>
          <a:xfrm>
            <a:off x="643405" y="2605140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AB4081A-BDA1-9447-A9AF-4F376E00A52C}"/>
              </a:ext>
            </a:extLst>
          </p:cNvPr>
          <p:cNvSpPr/>
          <p:nvPr/>
        </p:nvSpPr>
        <p:spPr>
          <a:xfrm>
            <a:off x="652496" y="6994609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71460C5-1B76-8B40-B4CC-71665203877A}"/>
              </a:ext>
            </a:extLst>
          </p:cNvPr>
          <p:cNvSpPr/>
          <p:nvPr/>
        </p:nvSpPr>
        <p:spPr>
          <a:xfrm>
            <a:off x="1986860" y="18718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830BC93-5650-1F4D-984D-11A51487A36D}"/>
              </a:ext>
            </a:extLst>
          </p:cNvPr>
          <p:cNvSpPr/>
          <p:nvPr/>
        </p:nvSpPr>
        <p:spPr>
          <a:xfrm>
            <a:off x="1990559" y="800519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95D6256-F60C-774A-BBC9-F18762337736}"/>
              </a:ext>
            </a:extLst>
          </p:cNvPr>
          <p:cNvSpPr/>
          <p:nvPr/>
        </p:nvSpPr>
        <p:spPr>
          <a:xfrm>
            <a:off x="6232783" y="324614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2BDD74-BA66-D049-A326-D5D1E7CB2568}"/>
              </a:ext>
            </a:extLst>
          </p:cNvPr>
          <p:cNvSpPr/>
          <p:nvPr/>
        </p:nvSpPr>
        <p:spPr>
          <a:xfrm>
            <a:off x="6232783" y="215831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0B07488-9686-A14E-B79F-F0514DB0F95C}"/>
              </a:ext>
            </a:extLst>
          </p:cNvPr>
          <p:cNvSpPr/>
          <p:nvPr/>
        </p:nvSpPr>
        <p:spPr>
          <a:xfrm>
            <a:off x="6222875" y="2495230"/>
            <a:ext cx="954821" cy="145570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D725001-8903-264A-B613-04A16108F83E}"/>
              </a:ext>
            </a:extLst>
          </p:cNvPr>
          <p:cNvSpPr/>
          <p:nvPr/>
        </p:nvSpPr>
        <p:spPr>
          <a:xfrm>
            <a:off x="6220315" y="2834706"/>
            <a:ext cx="1046760" cy="141947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5CF6D93-7CA9-1144-8100-6835A071637C}"/>
              </a:ext>
            </a:extLst>
          </p:cNvPr>
          <p:cNvSpPr/>
          <p:nvPr/>
        </p:nvSpPr>
        <p:spPr>
          <a:xfrm>
            <a:off x="6223502" y="3158316"/>
            <a:ext cx="692937" cy="141282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68D4C6D-F5F5-334E-B130-CC1B1B062741}"/>
              </a:ext>
            </a:extLst>
          </p:cNvPr>
          <p:cNvSpPr/>
          <p:nvPr/>
        </p:nvSpPr>
        <p:spPr>
          <a:xfrm>
            <a:off x="6215412" y="3505103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34493AD-0333-A748-A014-2C00A17BE147}"/>
              </a:ext>
            </a:extLst>
          </p:cNvPr>
          <p:cNvSpPr/>
          <p:nvPr/>
        </p:nvSpPr>
        <p:spPr>
          <a:xfrm>
            <a:off x="6220314" y="472456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7DFEC74-06E7-1A4F-BB6C-E2565A7E9039}"/>
              </a:ext>
            </a:extLst>
          </p:cNvPr>
          <p:cNvSpPr/>
          <p:nvPr/>
        </p:nvSpPr>
        <p:spPr>
          <a:xfrm>
            <a:off x="6223502" y="504817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85C86AF-74A8-2144-BEEC-D9AABA6F380C}"/>
              </a:ext>
            </a:extLst>
          </p:cNvPr>
          <p:cNvSpPr/>
          <p:nvPr/>
        </p:nvSpPr>
        <p:spPr>
          <a:xfrm>
            <a:off x="6215412" y="5394962"/>
            <a:ext cx="701027" cy="142919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CF4E9B5-E700-6245-8CE8-F8983B3AB570}"/>
              </a:ext>
            </a:extLst>
          </p:cNvPr>
          <p:cNvSpPr/>
          <p:nvPr/>
        </p:nvSpPr>
        <p:spPr>
          <a:xfrm>
            <a:off x="6214066" y="640444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61EF8B1-0FD7-404E-91C6-E10043420E23}"/>
              </a:ext>
            </a:extLst>
          </p:cNvPr>
          <p:cNvSpPr/>
          <p:nvPr/>
        </p:nvSpPr>
        <p:spPr>
          <a:xfrm>
            <a:off x="6217255" y="6728054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E0C2D1C-E9B4-0A43-84FE-E5B33ECC3214}"/>
              </a:ext>
            </a:extLst>
          </p:cNvPr>
          <p:cNvSpPr/>
          <p:nvPr/>
        </p:nvSpPr>
        <p:spPr>
          <a:xfrm>
            <a:off x="6209164" y="7074841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93A4105-4AE3-1745-A8F9-E887A959ACBC}"/>
              </a:ext>
            </a:extLst>
          </p:cNvPr>
          <p:cNvSpPr/>
          <p:nvPr/>
        </p:nvSpPr>
        <p:spPr>
          <a:xfrm>
            <a:off x="6204092" y="8747479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89BA1CC-2D44-1949-960D-F8E4C9ED7AC4}"/>
              </a:ext>
            </a:extLst>
          </p:cNvPr>
          <p:cNvSpPr/>
          <p:nvPr/>
        </p:nvSpPr>
        <p:spPr>
          <a:xfrm>
            <a:off x="6196002" y="9094266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4EF9EB8-CFA6-F445-86C2-3F33C66D19C6}"/>
              </a:ext>
            </a:extLst>
          </p:cNvPr>
          <p:cNvSpPr/>
          <p:nvPr/>
        </p:nvSpPr>
        <p:spPr>
          <a:xfrm>
            <a:off x="6214066" y="8393641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784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412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38</cp:revision>
  <dcterms:created xsi:type="dcterms:W3CDTF">2017-11-15T13:47:04Z</dcterms:created>
  <dcterms:modified xsi:type="dcterms:W3CDTF">2020-12-06T19:06:28Z</dcterms:modified>
</cp:coreProperties>
</file>