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714"/>
    <p:restoredTop sz="94586"/>
  </p:normalViewPr>
  <p:slideViewPr>
    <p:cSldViewPr snapToGrid="0" snapToObjects="1">
      <p:cViewPr varScale="1">
        <p:scale>
          <a:sx n="79" d="100"/>
          <a:sy n="79" d="100"/>
        </p:scale>
        <p:origin x="25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8CBE8-2899-7F4A-BFAD-84108FDF804A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1F29F-2DB9-C548-9350-5B8FB34B4BC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6929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8CBE8-2899-7F4A-BFAD-84108FDF804A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1F29F-2DB9-C548-9350-5B8FB34B4BC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097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8CBE8-2899-7F4A-BFAD-84108FDF804A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1F29F-2DB9-C548-9350-5B8FB34B4BC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2318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8CBE8-2899-7F4A-BFAD-84108FDF804A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1F29F-2DB9-C548-9350-5B8FB34B4BC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3687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8CBE8-2899-7F4A-BFAD-84108FDF804A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1F29F-2DB9-C548-9350-5B8FB34B4BC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6277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8CBE8-2899-7F4A-BFAD-84108FDF804A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1F29F-2DB9-C548-9350-5B8FB34B4BC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915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8CBE8-2899-7F4A-BFAD-84108FDF804A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1F29F-2DB9-C548-9350-5B8FB34B4BC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1942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8CBE8-2899-7F4A-BFAD-84108FDF804A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1F29F-2DB9-C548-9350-5B8FB34B4BC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3046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8CBE8-2899-7F4A-BFAD-84108FDF804A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1F29F-2DB9-C548-9350-5B8FB34B4BC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2707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8CBE8-2899-7F4A-BFAD-84108FDF804A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1F29F-2DB9-C548-9350-5B8FB34B4BC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2700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8CBE8-2899-7F4A-BFAD-84108FDF804A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1F29F-2DB9-C548-9350-5B8FB34B4BC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47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C8CBE8-2899-7F4A-BFAD-84108FDF804A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1F29F-2DB9-C548-9350-5B8FB34B4BC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1628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mail@mail.com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Rectangle 94"/>
          <p:cNvSpPr/>
          <p:nvPr/>
        </p:nvSpPr>
        <p:spPr>
          <a:xfrm>
            <a:off x="0" y="-18929"/>
            <a:ext cx="6858000" cy="148426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4738332"/>
              </p:ext>
            </p:extLst>
          </p:nvPr>
        </p:nvGraphicFramePr>
        <p:xfrm>
          <a:off x="215799" y="4636276"/>
          <a:ext cx="3436508" cy="5105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365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i="0" dirty="0">
                          <a:solidFill>
                            <a:schemeClr val="tx1"/>
                          </a:solidFill>
                        </a:rPr>
                        <a:t>WORK EXPERIENCE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20XX Job Title  - Compagny – Town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Lorem ipsum </a:t>
                      </a:r>
                      <a:r>
                        <a:rPr lang="fr-FR" sz="1100" b="1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dolor</a:t>
                      </a:r>
                      <a:r>
                        <a:rPr lang="fr-FR" sz="11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1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sit</a:t>
                      </a:r>
                      <a:r>
                        <a:rPr lang="fr-FR" sz="11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1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fr-FR" sz="11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100" b="1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consectetur</a:t>
                      </a:r>
                      <a:r>
                        <a:rPr lang="fr-FR" sz="11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1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adipiscing</a:t>
                      </a:r>
                      <a:r>
                        <a:rPr lang="fr-FR" sz="11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1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elit</a:t>
                      </a:r>
                      <a:r>
                        <a:rPr lang="fr-FR" sz="11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100" b="1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Quisque</a:t>
                      </a:r>
                      <a:r>
                        <a:rPr lang="fr-FR" sz="11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pulvinar </a:t>
                      </a:r>
                      <a:r>
                        <a:rPr lang="fr-FR" sz="1100" b="1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sit</a:t>
                      </a:r>
                      <a:r>
                        <a:rPr lang="fr-FR" sz="11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1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fr-FR" sz="11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1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turpis</a:t>
                      </a:r>
                      <a:r>
                        <a:rPr lang="fr-FR" sz="11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ut </a:t>
                      </a:r>
                      <a:r>
                        <a:rPr lang="fr-FR" sz="1100" b="1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consequat</a:t>
                      </a:r>
                      <a:r>
                        <a:rPr lang="fr-FR" sz="11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0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Lorem ipsum </a:t>
                      </a:r>
                      <a:r>
                        <a:rPr lang="fr-FR" sz="1000" b="1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dolor</a:t>
                      </a:r>
                      <a:r>
                        <a:rPr lang="fr-FR" sz="10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000" b="1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sit</a:t>
                      </a:r>
                      <a:r>
                        <a:rPr lang="fr-FR" sz="10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000" b="1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fr-FR" sz="10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000" b="1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consectetur</a:t>
                      </a:r>
                      <a:r>
                        <a:rPr lang="fr-FR" sz="10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000" b="1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adipiscing</a:t>
                      </a:r>
                      <a:r>
                        <a:rPr lang="fr-FR" sz="10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000" b="1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elit</a:t>
                      </a:r>
                      <a:r>
                        <a:rPr lang="fr-FR" sz="10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000" b="1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Quisque</a:t>
                      </a:r>
                      <a:r>
                        <a:rPr lang="fr-FR" sz="10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pulvinar </a:t>
                      </a:r>
                      <a:r>
                        <a:rPr lang="fr-FR" sz="1000" b="1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sit</a:t>
                      </a:r>
                      <a:r>
                        <a:rPr lang="fr-FR" sz="10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000" b="1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fr-FR" sz="10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000" b="1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turpis</a:t>
                      </a:r>
                      <a:r>
                        <a:rPr lang="fr-FR" sz="10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ut </a:t>
                      </a:r>
                      <a:r>
                        <a:rPr lang="fr-FR" sz="1000" b="1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consequat</a:t>
                      </a:r>
                      <a:r>
                        <a:rPr lang="fr-FR" sz="10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20XX Job </a:t>
                      </a:r>
                      <a:r>
                        <a:rPr lang="fr-FR" sz="1400" b="1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Title</a:t>
                      </a:r>
                      <a:r>
                        <a:rPr lang="fr-FR" sz="14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- Compagny – Town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Lorem ipsum </a:t>
                      </a:r>
                      <a:r>
                        <a:rPr lang="fr-FR" sz="1100" b="1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dolor</a:t>
                      </a:r>
                      <a:r>
                        <a:rPr lang="fr-FR" sz="11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1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sit</a:t>
                      </a:r>
                      <a:r>
                        <a:rPr lang="fr-FR" sz="11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1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fr-FR" sz="11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100" b="1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consectetur</a:t>
                      </a:r>
                      <a:r>
                        <a:rPr lang="fr-FR" sz="11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1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adipiscing</a:t>
                      </a:r>
                      <a:r>
                        <a:rPr lang="fr-FR" sz="11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1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elit</a:t>
                      </a:r>
                      <a:r>
                        <a:rPr lang="fr-FR" sz="11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100" b="1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Quisque</a:t>
                      </a:r>
                      <a:r>
                        <a:rPr lang="fr-FR" sz="11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pulvinar </a:t>
                      </a:r>
                      <a:r>
                        <a:rPr lang="fr-FR" sz="1100" b="1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sit</a:t>
                      </a:r>
                      <a:r>
                        <a:rPr lang="fr-FR" sz="11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1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fr-FR" sz="11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1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turpis</a:t>
                      </a:r>
                      <a:r>
                        <a:rPr lang="fr-FR" sz="11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ut </a:t>
                      </a:r>
                      <a:r>
                        <a:rPr lang="fr-FR" sz="1100" b="1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consequat</a:t>
                      </a:r>
                      <a:r>
                        <a:rPr lang="fr-FR" sz="11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Lorem ipsum </a:t>
                      </a:r>
                      <a:r>
                        <a:rPr lang="fr-FR" sz="1100" b="1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dolor</a:t>
                      </a:r>
                      <a:r>
                        <a:rPr lang="fr-FR" sz="11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1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sit</a:t>
                      </a:r>
                      <a:r>
                        <a:rPr lang="fr-FR" sz="11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1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fr-FR" sz="11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100" b="1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consectetur</a:t>
                      </a:r>
                      <a:r>
                        <a:rPr lang="fr-FR" sz="11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1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adipiscing</a:t>
                      </a:r>
                      <a:r>
                        <a:rPr lang="fr-FR" sz="11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1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elit</a:t>
                      </a:r>
                      <a:r>
                        <a:rPr lang="fr-FR" sz="11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100" b="1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Quisque</a:t>
                      </a:r>
                      <a:r>
                        <a:rPr lang="fr-FR" sz="11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pulvinar </a:t>
                      </a:r>
                      <a:r>
                        <a:rPr lang="fr-FR" sz="1100" b="1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sit</a:t>
                      </a:r>
                      <a:r>
                        <a:rPr lang="fr-FR" sz="11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1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fr-FR" sz="11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1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turpis</a:t>
                      </a:r>
                      <a:r>
                        <a:rPr lang="fr-FR" sz="11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ut </a:t>
                      </a:r>
                      <a:r>
                        <a:rPr lang="fr-FR" sz="1100" b="1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consequat</a:t>
                      </a:r>
                      <a:r>
                        <a:rPr lang="fr-FR" sz="11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1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20XX Job </a:t>
                      </a:r>
                      <a:r>
                        <a:rPr lang="fr-FR" sz="1400" b="1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Title</a:t>
                      </a:r>
                      <a:r>
                        <a:rPr lang="fr-FR" sz="14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- Compagny – Town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Lorem ipsum </a:t>
                      </a:r>
                      <a:r>
                        <a:rPr lang="fr-FR" sz="1100" b="1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dolor</a:t>
                      </a:r>
                      <a:r>
                        <a:rPr lang="fr-FR" sz="11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1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sit</a:t>
                      </a:r>
                      <a:r>
                        <a:rPr lang="fr-FR" sz="11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1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fr-FR" sz="11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100" b="1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consectetur</a:t>
                      </a:r>
                      <a:r>
                        <a:rPr lang="fr-FR" sz="11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1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adipiscing</a:t>
                      </a:r>
                      <a:r>
                        <a:rPr lang="fr-FR" sz="11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1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elit</a:t>
                      </a:r>
                      <a:r>
                        <a:rPr lang="fr-FR" sz="11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100" b="1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Quisque</a:t>
                      </a:r>
                      <a:r>
                        <a:rPr lang="fr-FR" sz="11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pulvinar </a:t>
                      </a:r>
                      <a:r>
                        <a:rPr lang="fr-FR" sz="1100" b="1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sit</a:t>
                      </a:r>
                      <a:r>
                        <a:rPr lang="fr-FR" sz="11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1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fr-FR" sz="11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1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turpis</a:t>
                      </a:r>
                      <a:r>
                        <a:rPr lang="fr-FR" sz="11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ut </a:t>
                      </a:r>
                      <a:r>
                        <a:rPr lang="fr-FR" sz="1100" b="1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consequat</a:t>
                      </a:r>
                      <a:r>
                        <a:rPr lang="fr-FR" sz="11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Lorem ipsum </a:t>
                      </a:r>
                      <a:r>
                        <a:rPr lang="fr-FR" sz="1100" b="1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dolor</a:t>
                      </a:r>
                      <a:r>
                        <a:rPr lang="fr-FR" sz="11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1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sit</a:t>
                      </a:r>
                      <a:r>
                        <a:rPr lang="fr-FR" sz="11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1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fr-FR" sz="11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100" b="1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consectetur</a:t>
                      </a:r>
                      <a:r>
                        <a:rPr lang="fr-FR" sz="11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1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adipiscing</a:t>
                      </a:r>
                      <a:r>
                        <a:rPr lang="fr-FR" sz="11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1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elit</a:t>
                      </a:r>
                      <a:r>
                        <a:rPr lang="fr-FR" sz="11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100" b="1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Quisque</a:t>
                      </a:r>
                      <a:r>
                        <a:rPr lang="fr-FR" sz="11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pulvinar </a:t>
                      </a:r>
                      <a:r>
                        <a:rPr lang="fr-FR" sz="1100" b="1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sit</a:t>
                      </a:r>
                      <a:r>
                        <a:rPr lang="fr-FR" sz="11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1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fr-FR" sz="11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1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turpis</a:t>
                      </a:r>
                      <a:r>
                        <a:rPr lang="fr-FR" sz="11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ut </a:t>
                      </a:r>
                      <a:r>
                        <a:rPr lang="fr-FR" sz="1100" b="1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consequat</a:t>
                      </a:r>
                      <a:r>
                        <a:rPr lang="fr-FR" sz="11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20XX Job </a:t>
                      </a:r>
                      <a:r>
                        <a:rPr lang="fr-FR" sz="1400" b="1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Title</a:t>
                      </a:r>
                      <a:r>
                        <a:rPr lang="fr-FR" sz="14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- Compagny – Town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Lorem ipsum </a:t>
                      </a:r>
                      <a:r>
                        <a:rPr lang="fr-FR" sz="1100" b="1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dolor</a:t>
                      </a:r>
                      <a:r>
                        <a:rPr lang="fr-FR" sz="11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1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sit</a:t>
                      </a:r>
                      <a:r>
                        <a:rPr lang="fr-FR" sz="11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1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fr-FR" sz="11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100" b="1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consectetur</a:t>
                      </a:r>
                      <a:r>
                        <a:rPr lang="fr-FR" sz="11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1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adipiscing</a:t>
                      </a:r>
                      <a:r>
                        <a:rPr lang="fr-FR" sz="11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1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elit</a:t>
                      </a:r>
                      <a:r>
                        <a:rPr lang="fr-FR" sz="11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100" b="1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Quisque</a:t>
                      </a:r>
                      <a:r>
                        <a:rPr lang="fr-FR" sz="11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pulvinar </a:t>
                      </a:r>
                      <a:r>
                        <a:rPr lang="fr-FR" sz="1100" b="1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sit</a:t>
                      </a:r>
                      <a:r>
                        <a:rPr lang="fr-FR" sz="11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1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fr-FR" sz="11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1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turpis</a:t>
                      </a:r>
                      <a:r>
                        <a:rPr lang="fr-FR" sz="11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ut </a:t>
                      </a:r>
                      <a:r>
                        <a:rPr lang="fr-FR" sz="1100" b="1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consequat</a:t>
                      </a:r>
                      <a:r>
                        <a:rPr lang="fr-FR" sz="11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Lorem ipsum </a:t>
                      </a:r>
                      <a:r>
                        <a:rPr lang="fr-FR" sz="1100" b="1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dolor</a:t>
                      </a:r>
                      <a:r>
                        <a:rPr lang="fr-FR" sz="11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1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sit</a:t>
                      </a:r>
                      <a:r>
                        <a:rPr lang="fr-FR" sz="11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1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fr-FR" sz="11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100" b="1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consectetur</a:t>
                      </a:r>
                      <a:r>
                        <a:rPr lang="fr-FR" sz="11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1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adipiscing</a:t>
                      </a:r>
                      <a:r>
                        <a:rPr lang="fr-FR" sz="11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1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elit</a:t>
                      </a:r>
                      <a:r>
                        <a:rPr lang="fr-FR" sz="11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100" b="1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Quisque</a:t>
                      </a:r>
                      <a:r>
                        <a:rPr lang="fr-FR" sz="11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pulvinar </a:t>
                      </a:r>
                      <a:r>
                        <a:rPr lang="fr-FR" sz="1100" b="1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sit</a:t>
                      </a:r>
                      <a:r>
                        <a:rPr lang="fr-FR" sz="11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1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fr-FR" sz="11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1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turpis</a:t>
                      </a:r>
                      <a:r>
                        <a:rPr lang="fr-FR" sz="11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ut </a:t>
                      </a:r>
                      <a:r>
                        <a:rPr lang="fr-FR" sz="1100" b="1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consequat</a:t>
                      </a:r>
                      <a:r>
                        <a:rPr lang="fr-FR" sz="11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fr-FR" sz="14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fr-FR" sz="11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687220"/>
              </p:ext>
            </p:extLst>
          </p:nvPr>
        </p:nvGraphicFramePr>
        <p:xfrm>
          <a:off x="4180074" y="1640931"/>
          <a:ext cx="2485503" cy="426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55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EDUCATION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20XX – </a:t>
                      </a:r>
                      <a:r>
                        <a:rPr lang="fr-FR" sz="1400" b="1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Degree</a:t>
                      </a:r>
                      <a:r>
                        <a:rPr lang="fr-FR" sz="14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</a:t>
                      </a:r>
                      <a:r>
                        <a:rPr lang="fr-FR" sz="1400" b="1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University</a:t>
                      </a:r>
                      <a:endParaRPr lang="fr-FR" sz="1400" b="1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Lorem ipsum </a:t>
                      </a:r>
                      <a:r>
                        <a:rPr lang="fr-FR" sz="1100" b="1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dolor</a:t>
                      </a:r>
                      <a:r>
                        <a:rPr lang="fr-FR" sz="11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1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sit</a:t>
                      </a:r>
                      <a:r>
                        <a:rPr lang="fr-FR" sz="11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1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fr-FR" sz="11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100" b="1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consectetur</a:t>
                      </a:r>
                      <a:r>
                        <a:rPr lang="fr-FR" sz="11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1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adipiscing</a:t>
                      </a:r>
                      <a:r>
                        <a:rPr lang="fr-FR" sz="11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1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elit</a:t>
                      </a:r>
                      <a:r>
                        <a:rPr lang="fr-FR" sz="11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100" b="1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Quisque</a:t>
                      </a:r>
                      <a:r>
                        <a:rPr lang="fr-FR" sz="11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pulvinar </a:t>
                      </a:r>
                      <a:r>
                        <a:rPr lang="fr-FR" sz="1100" b="1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sit</a:t>
                      </a:r>
                      <a:r>
                        <a:rPr lang="fr-FR" sz="11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1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fr-FR" sz="11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1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turpis</a:t>
                      </a:r>
                      <a:r>
                        <a:rPr lang="fr-FR" sz="11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ut </a:t>
                      </a:r>
                      <a:r>
                        <a:rPr lang="fr-FR" sz="1100" b="1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consequat</a:t>
                      </a:r>
                      <a:r>
                        <a:rPr lang="fr-FR" sz="11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b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fr-FR" sz="11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20XX – </a:t>
                      </a:r>
                      <a:r>
                        <a:rPr lang="fr-FR" sz="1400" b="1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Degree</a:t>
                      </a:r>
                      <a:r>
                        <a:rPr lang="fr-FR" sz="14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</a:t>
                      </a:r>
                      <a:r>
                        <a:rPr lang="fr-FR" sz="1400" b="1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University</a:t>
                      </a:r>
                      <a:endParaRPr lang="fr-FR" sz="1400" b="1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Lorem ipsum </a:t>
                      </a:r>
                      <a:r>
                        <a:rPr lang="fr-FR" sz="1100" b="1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dolor</a:t>
                      </a:r>
                      <a:r>
                        <a:rPr lang="fr-FR" sz="11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1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sit</a:t>
                      </a:r>
                      <a:r>
                        <a:rPr lang="fr-FR" sz="11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1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fr-FR" sz="11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100" b="1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consectetur</a:t>
                      </a:r>
                      <a:r>
                        <a:rPr lang="fr-FR" sz="11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1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adipiscing</a:t>
                      </a:r>
                      <a:r>
                        <a:rPr lang="fr-FR" sz="11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1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elit</a:t>
                      </a:r>
                      <a:r>
                        <a:rPr lang="fr-FR" sz="11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100" b="1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Quisque</a:t>
                      </a:r>
                      <a:r>
                        <a:rPr lang="fr-FR" sz="11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pulvinar </a:t>
                      </a:r>
                      <a:r>
                        <a:rPr lang="fr-FR" sz="1100" b="1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sit</a:t>
                      </a:r>
                      <a:r>
                        <a:rPr lang="fr-FR" sz="11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1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fr-FR" sz="11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1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turpis</a:t>
                      </a:r>
                      <a:r>
                        <a:rPr lang="fr-FR" sz="11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ut </a:t>
                      </a:r>
                      <a:r>
                        <a:rPr lang="fr-FR" sz="1100" b="1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consequat</a:t>
                      </a:r>
                      <a:r>
                        <a:rPr lang="fr-FR" sz="11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b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fr-FR" sz="11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20XX – </a:t>
                      </a:r>
                      <a:r>
                        <a:rPr lang="fr-FR" sz="1400" b="1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Degree</a:t>
                      </a:r>
                      <a:r>
                        <a:rPr lang="fr-FR" sz="14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</a:t>
                      </a:r>
                      <a:r>
                        <a:rPr lang="fr-FR" sz="1400" b="1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University</a:t>
                      </a:r>
                      <a:endParaRPr lang="fr-FR" sz="1400" b="1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Lorem ipsum </a:t>
                      </a:r>
                      <a:r>
                        <a:rPr lang="fr-FR" sz="1100" b="1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dolor</a:t>
                      </a:r>
                      <a:r>
                        <a:rPr lang="fr-FR" sz="11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1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sit</a:t>
                      </a:r>
                      <a:r>
                        <a:rPr lang="fr-FR" sz="11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1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fr-FR" sz="11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100" b="1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consectetur</a:t>
                      </a:r>
                      <a:r>
                        <a:rPr lang="fr-FR" sz="11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1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adipiscing</a:t>
                      </a:r>
                      <a:r>
                        <a:rPr lang="fr-FR" sz="11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1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elit</a:t>
                      </a:r>
                      <a:r>
                        <a:rPr lang="fr-FR" sz="11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100" b="1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Quisque</a:t>
                      </a:r>
                      <a:r>
                        <a:rPr lang="fr-FR" sz="11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pulvinar </a:t>
                      </a:r>
                      <a:r>
                        <a:rPr lang="fr-FR" sz="1100" b="1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sit</a:t>
                      </a:r>
                      <a:r>
                        <a:rPr lang="fr-FR" sz="11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1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fr-FR" sz="11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1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turpis</a:t>
                      </a:r>
                      <a:r>
                        <a:rPr lang="fr-FR" sz="11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ut </a:t>
                      </a:r>
                      <a:r>
                        <a:rPr lang="fr-FR" sz="1100" b="1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consequat</a:t>
                      </a:r>
                      <a:r>
                        <a:rPr lang="fr-FR" sz="11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b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fr-FR" sz="11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20XX – </a:t>
                      </a:r>
                      <a:r>
                        <a:rPr lang="fr-FR" sz="1400" b="1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Degree</a:t>
                      </a:r>
                      <a:r>
                        <a:rPr lang="fr-FR" sz="14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</a:t>
                      </a:r>
                      <a:r>
                        <a:rPr lang="fr-FR" sz="1400" b="1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University</a:t>
                      </a:r>
                      <a:endParaRPr lang="fr-FR" sz="1400" b="1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Lorem ipsum </a:t>
                      </a:r>
                      <a:r>
                        <a:rPr lang="fr-FR" sz="1100" b="1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dolor</a:t>
                      </a:r>
                      <a:r>
                        <a:rPr lang="fr-FR" sz="11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1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sit</a:t>
                      </a:r>
                      <a:r>
                        <a:rPr lang="fr-FR" sz="11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1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fr-FR" sz="11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100" b="1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consectetur</a:t>
                      </a:r>
                      <a:r>
                        <a:rPr lang="fr-FR" sz="11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1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adipiscing</a:t>
                      </a:r>
                      <a:r>
                        <a:rPr lang="fr-FR" sz="11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1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elit</a:t>
                      </a:r>
                      <a:r>
                        <a:rPr lang="fr-FR" sz="11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100" b="1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Quisque</a:t>
                      </a:r>
                      <a:r>
                        <a:rPr lang="fr-FR" sz="11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pulvinar </a:t>
                      </a:r>
                      <a:r>
                        <a:rPr lang="fr-FR" sz="1100" b="1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sit</a:t>
                      </a:r>
                      <a:r>
                        <a:rPr lang="fr-FR" sz="11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1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fr-FR" sz="11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1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turpis</a:t>
                      </a:r>
                      <a:r>
                        <a:rPr lang="fr-FR" sz="11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ut </a:t>
                      </a:r>
                      <a:r>
                        <a:rPr lang="fr-FR" sz="1100" b="1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consequat</a:t>
                      </a:r>
                      <a:r>
                        <a:rPr lang="fr-FR" sz="11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b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fr-FR" sz="11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0545033"/>
              </p:ext>
            </p:extLst>
          </p:nvPr>
        </p:nvGraphicFramePr>
        <p:xfrm>
          <a:off x="4348124" y="8278636"/>
          <a:ext cx="2388760" cy="1295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88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r"/>
                      <a:r>
                        <a:rPr lang="fr-FR" sz="1800" b="1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CONTACT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1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Address: 12 </a:t>
                      </a:r>
                      <a:r>
                        <a:rPr lang="en-US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Regent Street</a:t>
                      </a:r>
                      <a:br>
                        <a:rPr lang="en-US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Y200 New-York, NY</a:t>
                      </a:r>
                    </a:p>
                    <a:p>
                      <a:pPr algn="r"/>
                      <a:r>
                        <a:rPr lang="en-US" sz="11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Mob: 222 333 444</a:t>
                      </a:r>
                    </a:p>
                    <a:p>
                      <a:pPr algn="r"/>
                      <a:r>
                        <a:rPr lang="en-US" sz="11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Ph: 111 222 333</a:t>
                      </a:r>
                    </a:p>
                    <a:p>
                      <a:pPr algn="r"/>
                      <a:r>
                        <a:rPr lang="en-US" sz="11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Mail : </a:t>
                      </a:r>
                      <a:r>
                        <a:rPr lang="en-US" sz="11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mail@mail.com</a:t>
                      </a:r>
                      <a:endParaRPr lang="fr-FR" sz="1100" kern="1200" baseline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T>
                      <a:noFill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4348124" y="6898845"/>
            <a:ext cx="353539" cy="112488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4723173" y="7025847"/>
            <a:ext cx="353539" cy="99787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5093805" y="6789985"/>
            <a:ext cx="353539" cy="1233741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5685383" y="7006020"/>
            <a:ext cx="110638" cy="108859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5685383" y="7267279"/>
            <a:ext cx="110638" cy="10885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5685597" y="7528538"/>
            <a:ext cx="110638" cy="10885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ZoneTexte 12"/>
          <p:cNvSpPr txBox="1"/>
          <p:nvPr/>
        </p:nvSpPr>
        <p:spPr>
          <a:xfrm>
            <a:off x="5886196" y="6912877"/>
            <a:ext cx="631904" cy="276999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200" dirty="0"/>
              <a:t>French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5886196" y="7171997"/>
            <a:ext cx="779381" cy="276999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200" dirty="0"/>
              <a:t>Deutch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5880661" y="7431803"/>
            <a:ext cx="761540" cy="244700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200" dirty="0" err="1"/>
              <a:t>Chinese</a:t>
            </a:r>
            <a:endParaRPr lang="fr-FR" sz="1200" dirty="0"/>
          </a:p>
        </p:txBody>
      </p:sp>
      <p:graphicFrame>
        <p:nvGraphicFramePr>
          <p:cNvPr id="16" name="Tableau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6716412"/>
              </p:ext>
            </p:extLst>
          </p:nvPr>
        </p:nvGraphicFramePr>
        <p:xfrm>
          <a:off x="4270899" y="6266602"/>
          <a:ext cx="238876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8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24397"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i="0" dirty="0">
                          <a:solidFill>
                            <a:schemeClr val="tx1"/>
                          </a:solidFill>
                        </a:rPr>
                        <a:t>LANGUAGES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5" name="Tableau 7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5068179"/>
              </p:ext>
            </p:extLst>
          </p:nvPr>
        </p:nvGraphicFramePr>
        <p:xfrm>
          <a:off x="200175" y="1640931"/>
          <a:ext cx="3326632" cy="13411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266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30305">
                <a:tc>
                  <a:txBody>
                    <a:bodyPr/>
                    <a:lstStyle/>
                    <a:p>
                      <a:pPr algn="l"/>
                      <a:r>
                        <a:rPr lang="fr-FR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HARD SKILLS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0305">
                <a:tc>
                  <a:txBody>
                    <a:bodyPr/>
                    <a:lstStyle/>
                    <a:p>
                      <a:pPr algn="l"/>
                      <a:r>
                        <a:rPr lang="fr-FR" sz="10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MANAGEMENT</a:t>
                      </a:r>
                    </a:p>
                  </a:txBody>
                  <a:tcPr anchor="ctr"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0305">
                <a:tc>
                  <a:txBody>
                    <a:bodyPr/>
                    <a:lstStyle/>
                    <a:p>
                      <a:pPr algn="l"/>
                      <a:r>
                        <a:rPr lang="fr-FR" sz="10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PROJECT MANAGEMENT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0305">
                <a:tc>
                  <a:txBody>
                    <a:bodyPr/>
                    <a:lstStyle/>
                    <a:p>
                      <a:pPr algn="l"/>
                      <a:r>
                        <a:rPr lang="fr-FR" sz="10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ACCOUNTING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7409">
                <a:tc>
                  <a:txBody>
                    <a:bodyPr/>
                    <a:lstStyle/>
                    <a:p>
                      <a:pPr algn="l"/>
                      <a:r>
                        <a:rPr lang="fr-FR" sz="10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CHANGE MANAGEMENT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76" name="Tableau 7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4505685"/>
              </p:ext>
            </p:extLst>
          </p:nvPr>
        </p:nvGraphicFramePr>
        <p:xfrm>
          <a:off x="214248" y="3121970"/>
          <a:ext cx="3312559" cy="13411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125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30305">
                <a:tc>
                  <a:txBody>
                    <a:bodyPr/>
                    <a:lstStyle/>
                    <a:p>
                      <a:pPr algn="l"/>
                      <a:r>
                        <a:rPr lang="fr-FR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SOFT SKILLS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0305">
                <a:tc>
                  <a:txBody>
                    <a:bodyPr/>
                    <a:lstStyle/>
                    <a:p>
                      <a:pPr algn="l"/>
                      <a:r>
                        <a:rPr lang="fr-FR" sz="10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LEADER</a:t>
                      </a:r>
                      <a:r>
                        <a:rPr lang="fr-FR" sz="1000" kern="12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SHIP</a:t>
                      </a:r>
                      <a:endParaRPr lang="fr-FR" sz="10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0305">
                <a:tc>
                  <a:txBody>
                    <a:bodyPr/>
                    <a:lstStyle/>
                    <a:p>
                      <a:pPr algn="l"/>
                      <a:r>
                        <a:rPr lang="fr-FR" sz="10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CREATIVE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0305">
                <a:tc>
                  <a:txBody>
                    <a:bodyPr/>
                    <a:lstStyle/>
                    <a:p>
                      <a:pPr algn="l"/>
                      <a:r>
                        <a:rPr lang="fr-FR" sz="10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COMMUNICATIVE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7409">
                <a:tc>
                  <a:txBody>
                    <a:bodyPr/>
                    <a:lstStyle/>
                    <a:p>
                      <a:pPr algn="l"/>
                      <a:r>
                        <a:rPr lang="fr-FR" sz="10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SERIOUS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7" name="Rectangle 76"/>
          <p:cNvSpPr/>
          <p:nvPr/>
        </p:nvSpPr>
        <p:spPr>
          <a:xfrm>
            <a:off x="2205320" y="2066522"/>
            <a:ext cx="1321487" cy="139544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8" name="Rectangle 77"/>
          <p:cNvSpPr/>
          <p:nvPr/>
        </p:nvSpPr>
        <p:spPr>
          <a:xfrm>
            <a:off x="2205320" y="2288714"/>
            <a:ext cx="1321487" cy="13455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9" name="Rectangle 78"/>
          <p:cNvSpPr/>
          <p:nvPr/>
        </p:nvSpPr>
        <p:spPr>
          <a:xfrm>
            <a:off x="2205320" y="2523295"/>
            <a:ext cx="1321487" cy="124219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0" name="Rectangle 79"/>
          <p:cNvSpPr/>
          <p:nvPr/>
        </p:nvSpPr>
        <p:spPr>
          <a:xfrm>
            <a:off x="2205320" y="2757876"/>
            <a:ext cx="1321487" cy="12759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1" name="Rectangle 80"/>
          <p:cNvSpPr/>
          <p:nvPr/>
        </p:nvSpPr>
        <p:spPr>
          <a:xfrm>
            <a:off x="2205320" y="2066522"/>
            <a:ext cx="1138837" cy="13954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2" name="Rectangle 81"/>
          <p:cNvSpPr/>
          <p:nvPr/>
        </p:nvSpPr>
        <p:spPr>
          <a:xfrm>
            <a:off x="2205319" y="2288714"/>
            <a:ext cx="963697" cy="1345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3" name="Rectangle 82"/>
          <p:cNvSpPr/>
          <p:nvPr/>
        </p:nvSpPr>
        <p:spPr>
          <a:xfrm>
            <a:off x="2205319" y="2523047"/>
            <a:ext cx="1138838" cy="12759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4" name="Rectangle 83"/>
          <p:cNvSpPr/>
          <p:nvPr/>
        </p:nvSpPr>
        <p:spPr>
          <a:xfrm>
            <a:off x="2205319" y="2757876"/>
            <a:ext cx="843620" cy="12759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5" name="Rectangle 84"/>
          <p:cNvSpPr/>
          <p:nvPr/>
        </p:nvSpPr>
        <p:spPr>
          <a:xfrm>
            <a:off x="2087795" y="3517008"/>
            <a:ext cx="1439012" cy="124467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6" name="Rectangle 85"/>
          <p:cNvSpPr/>
          <p:nvPr/>
        </p:nvSpPr>
        <p:spPr>
          <a:xfrm>
            <a:off x="2087795" y="3739200"/>
            <a:ext cx="1439012" cy="124467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7" name="Rectangle 86"/>
          <p:cNvSpPr/>
          <p:nvPr/>
        </p:nvSpPr>
        <p:spPr>
          <a:xfrm>
            <a:off x="2087795" y="3973533"/>
            <a:ext cx="1439226" cy="124715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8" name="Rectangle 87"/>
          <p:cNvSpPr/>
          <p:nvPr/>
        </p:nvSpPr>
        <p:spPr>
          <a:xfrm>
            <a:off x="2087795" y="4208362"/>
            <a:ext cx="1439012" cy="124467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9" name="Rectangle 88"/>
          <p:cNvSpPr/>
          <p:nvPr/>
        </p:nvSpPr>
        <p:spPr>
          <a:xfrm>
            <a:off x="2078774" y="3517008"/>
            <a:ext cx="1333471" cy="12446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0" name="Rectangle 89"/>
          <p:cNvSpPr/>
          <p:nvPr/>
        </p:nvSpPr>
        <p:spPr>
          <a:xfrm>
            <a:off x="2068904" y="3739200"/>
            <a:ext cx="940109" cy="12446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1" name="Rectangle 90"/>
          <p:cNvSpPr/>
          <p:nvPr/>
        </p:nvSpPr>
        <p:spPr>
          <a:xfrm>
            <a:off x="2073190" y="3973533"/>
            <a:ext cx="1110963" cy="12446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2" name="Rectangle 91"/>
          <p:cNvSpPr/>
          <p:nvPr/>
        </p:nvSpPr>
        <p:spPr>
          <a:xfrm>
            <a:off x="2084294" y="4208362"/>
            <a:ext cx="924719" cy="12446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6" name="ZoneTexte 95"/>
          <p:cNvSpPr txBox="1"/>
          <p:nvPr/>
        </p:nvSpPr>
        <p:spPr>
          <a:xfrm>
            <a:off x="2264582" y="289942"/>
            <a:ext cx="3830985" cy="646331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3600" dirty="0"/>
              <a:t>JOHN DOE</a:t>
            </a:r>
          </a:p>
        </p:txBody>
      </p:sp>
      <p:sp>
        <p:nvSpPr>
          <p:cNvPr id="97" name="ZoneTexte 96"/>
          <p:cNvSpPr txBox="1"/>
          <p:nvPr/>
        </p:nvSpPr>
        <p:spPr>
          <a:xfrm>
            <a:off x="2817227" y="838467"/>
            <a:ext cx="2482090" cy="369332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dirty="0"/>
              <a:t>Professional Title</a:t>
            </a:r>
          </a:p>
        </p:txBody>
      </p:sp>
      <p:cxnSp>
        <p:nvCxnSpPr>
          <p:cNvPr id="99" name="Connecteur droit 98"/>
          <p:cNvCxnSpPr/>
          <p:nvPr/>
        </p:nvCxnSpPr>
        <p:spPr>
          <a:xfrm>
            <a:off x="2140622" y="838467"/>
            <a:ext cx="392979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Oval 16">
            <a:extLst>
              <a:ext uri="{FF2B5EF4-FFF2-40B4-BE49-F238E27FC236}">
                <a16:creationId xmlns:a16="http://schemas.microsoft.com/office/drawing/2014/main" id="{4F5A9F67-A630-CF43-AC40-7584A16B8198}"/>
              </a:ext>
            </a:extLst>
          </p:cNvPr>
          <p:cNvSpPr/>
          <p:nvPr/>
        </p:nvSpPr>
        <p:spPr>
          <a:xfrm>
            <a:off x="122295" y="98283"/>
            <a:ext cx="1473554" cy="1394771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1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YOUR</a:t>
            </a:r>
          </a:p>
          <a:p>
            <a:pPr algn="ctr"/>
            <a:r>
              <a:rPr lang="en-PH" sz="1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PICTURE </a:t>
            </a:r>
          </a:p>
        </p:txBody>
      </p:sp>
      <p:cxnSp>
        <p:nvCxnSpPr>
          <p:cNvPr id="3" name="Connecteur droit 2">
            <a:extLst>
              <a:ext uri="{FF2B5EF4-FFF2-40B4-BE49-F238E27FC236}">
                <a16:creationId xmlns:a16="http://schemas.microsoft.com/office/drawing/2014/main" id="{4D167F62-9A47-AD44-B705-BD86C062DBDB}"/>
              </a:ext>
            </a:extLst>
          </p:cNvPr>
          <p:cNvCxnSpPr/>
          <p:nvPr/>
        </p:nvCxnSpPr>
        <p:spPr>
          <a:xfrm>
            <a:off x="3652307" y="1640931"/>
            <a:ext cx="0" cy="8060853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840433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325</Words>
  <Application>Microsoft Office PowerPoint</Application>
  <PresentationFormat>A4 Paper (210x297 mm)</PresentationFormat>
  <Paragraphs>42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Stanislas Larnier</cp:lastModifiedBy>
  <cp:revision>12</cp:revision>
  <dcterms:created xsi:type="dcterms:W3CDTF">2016-07-28T13:32:31Z</dcterms:created>
  <dcterms:modified xsi:type="dcterms:W3CDTF">2020-12-06T19:06:55Z</dcterms:modified>
</cp:coreProperties>
</file>