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959"/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/>
    <p:restoredTop sz="94631"/>
  </p:normalViewPr>
  <p:slideViewPr>
    <p:cSldViewPr snapToGrid="0" snapToObjects="1">
      <p:cViewPr varScale="1">
        <p:scale>
          <a:sx n="74" d="100"/>
          <a:sy n="74" d="100"/>
        </p:scale>
        <p:origin x="24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47580" y="54892"/>
            <a:ext cx="2451312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solidFill>
                  <a:srgbClr val="F15959"/>
                </a:solidFill>
              </a:rPr>
              <a:t>John DOE</a:t>
            </a:r>
            <a:endParaRPr lang="fr-FR" sz="3200" dirty="0">
              <a:solidFill>
                <a:srgbClr val="F15959"/>
              </a:solidFill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355402" y="2874075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Address</a:t>
            </a:r>
            <a:r>
              <a:rPr lang="fr-FR" sz="1000" dirty="0">
                <a:cs typeface="Proxima Nova Rg"/>
              </a:rPr>
              <a:t>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12 Regent Street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Y200 New-York, NY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Ph.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111 222 333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222 333 444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>
                <a:cs typeface="Proxima Nova Rg"/>
              </a:rPr>
              <a:t>Web:</a:t>
            </a: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Twitter.com/</a:t>
            </a:r>
            <a:r>
              <a:rPr lang="fr-FR" sz="1000" dirty="0" err="1">
                <a:cs typeface="Proxima Nova Rg"/>
              </a:rPr>
              <a:t>name</a:t>
            </a: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Facebook.com/</a:t>
            </a:r>
            <a:r>
              <a:rPr lang="fr-FR" sz="1000" dirty="0" err="1">
                <a:cs typeface="Proxima Nova Rg"/>
              </a:rPr>
              <a:t>name</a:t>
            </a:r>
            <a:br>
              <a:rPr lang="fr-FR" sz="1000" dirty="0">
                <a:cs typeface="Proxima Nova Rg"/>
              </a:rPr>
            </a:b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Email: mail@mail.com</a:t>
            </a:r>
            <a:br>
              <a:rPr lang="fr-FR" sz="1000" dirty="0">
                <a:cs typeface="Proxima Nova Rg"/>
              </a:rPr>
            </a:b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1573364" y="2492432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CONTACT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1831489" y="5168419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OBJECTIVES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4" name="object 122"/>
          <p:cNvSpPr txBox="1"/>
          <p:nvPr/>
        </p:nvSpPr>
        <p:spPr>
          <a:xfrm>
            <a:off x="1253146" y="5519550"/>
            <a:ext cx="2004397" cy="1846659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282065" y="278039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53146" y="5456382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44873" y="639667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12"/>
          <p:cNvSpPr txBox="1"/>
          <p:nvPr/>
        </p:nvSpPr>
        <p:spPr>
          <a:xfrm>
            <a:off x="4990331" y="344354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marL="26031"/>
            <a:r>
              <a:rPr lang="fr-FR" sz="1400" b="1" spc="-15" dirty="0">
                <a:solidFill>
                  <a:srgbClr val="F15959"/>
                </a:solidFill>
                <a:cs typeface="Proxima Nova Rg"/>
              </a:rPr>
              <a:t>EDUCATION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3887663" y="586754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3935108" y="820234"/>
            <a:ext cx="3435553" cy="1938992"/>
          </a:xfrm>
          <a:prstGeom prst="rect">
            <a:avLst/>
          </a:prstGeom>
        </p:spPr>
        <p:txBody>
          <a:bodyPr wrap="square"/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 – DEGREE – UNIVERSITY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 – DEGREE – UNIVERSITY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 – DEGREE – UNIVERSITY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</p:txBody>
      </p:sp>
      <p:sp>
        <p:nvSpPr>
          <p:cNvPr id="28" name="object 9"/>
          <p:cNvSpPr txBox="1"/>
          <p:nvPr/>
        </p:nvSpPr>
        <p:spPr>
          <a:xfrm>
            <a:off x="3991038" y="3618806"/>
            <a:ext cx="3379623" cy="3847207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20XX- 20XX | JOB TITLE  | COMPAGNY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20XX- 20XX | JOB TITLE  | COMPAGNY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20XX- 20XX | JOB TITLE  | COMPAGNY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20XX- 20XX | JOB TITLE  | COMPAGNY</a:t>
            </a:r>
          </a:p>
          <a:p>
            <a:pPr algn="ctr" defTabSz="685800">
              <a:defRPr/>
            </a:pPr>
            <a:r>
              <a:rPr lang="fr-FR" sz="1000" dirty="0"/>
              <a:t>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Lorem ipsum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Quisque</a:t>
            </a:r>
            <a:r>
              <a:rPr lang="fr-FR" sz="1000" dirty="0"/>
              <a:t> pulvinar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 </a:t>
            </a:r>
            <a:r>
              <a:rPr lang="fr-FR" sz="1000" dirty="0" err="1"/>
              <a:t>turpis</a:t>
            </a:r>
            <a:r>
              <a:rPr lang="fr-FR" sz="1000" dirty="0"/>
              <a:t> ut </a:t>
            </a:r>
            <a:r>
              <a:rPr lang="fr-FR" sz="1000" dirty="0" err="1"/>
              <a:t>consequat</a:t>
            </a:r>
            <a:r>
              <a:rPr lang="fr-FR" sz="1000" dirty="0"/>
              <a:t>. </a:t>
            </a:r>
          </a:p>
          <a:p>
            <a:pPr algn="ctr" defTabSz="685800">
              <a:defRPr/>
            </a:pPr>
            <a:endParaRPr lang="fr-FR" sz="1000" dirty="0"/>
          </a:p>
          <a:p>
            <a:pPr marL="12699" marR="5079" algn="ctr"/>
            <a:endParaRPr sz="1000" dirty="0">
              <a:cs typeface="Proxima Nova Lt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4869910" y="3028241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 algn="ctr"/>
            <a:r>
              <a:rPr lang="fr-FR" sz="1400" b="1" spc="-15" dirty="0">
                <a:solidFill>
                  <a:srgbClr val="F15959"/>
                </a:solidFill>
                <a:cs typeface="Proxima Nova Rg"/>
              </a:rPr>
              <a:t>WORK EXPERIENCE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30" name="object 111"/>
          <p:cNvSpPr/>
          <p:nvPr/>
        </p:nvSpPr>
        <p:spPr>
          <a:xfrm flipV="1">
            <a:off x="3912428" y="3304072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4625345" y="7617421"/>
            <a:ext cx="2334645" cy="215444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marL="12699" algn="ctr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SKILLS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32" name="object 111"/>
          <p:cNvSpPr/>
          <p:nvPr/>
        </p:nvSpPr>
        <p:spPr>
          <a:xfrm flipV="1">
            <a:off x="3960343" y="7888311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4569469" y="8132502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4414584" y="841186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COMPTABILITÉ</a:t>
            </a:r>
            <a:endParaRPr sz="1000" dirty="0">
              <a:cs typeface="Proxima Nova Rg"/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4414584" y="8691219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>
                <a:solidFill>
                  <a:srgbClr val="231F20"/>
                </a:solidFill>
                <a:cs typeface="Proxima Nova Rg"/>
              </a:rPr>
              <a:t>MANAGEMENT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5403201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5657163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5911125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6165087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6419050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5403201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5657163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5911125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6165087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6419050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5403201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5657163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5911125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6165087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6419050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630204" y="8977876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ENGLISH</a:t>
            </a:r>
            <a:endParaRPr sz="1000" dirty="0">
              <a:cs typeface="Proxima Nova Rg"/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628720" y="9257235"/>
            <a:ext cx="6446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GERMAN</a:t>
            </a:r>
            <a:endParaRPr sz="1000" dirty="0">
              <a:cs typeface="Proxima Nova Rg"/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815597" y="9536593"/>
            <a:ext cx="45776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CHINESE</a:t>
            </a:r>
            <a:endParaRPr sz="1000" dirty="0">
              <a:cs typeface="Proxima Nova Rg"/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5403201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5657163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5911126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6165088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6419050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5403201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5657163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5911126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6165088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6419050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5403201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5657163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5911126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6165088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6419050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1717288" y="7646070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/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SOFT SKILLS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1263632" y="7934030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1240891" y="8132502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>
                <a:solidFill>
                  <a:srgbClr val="231F20"/>
                </a:solidFill>
                <a:cs typeface="Proxima Nova Rg"/>
              </a:rPr>
              <a:t>ORGANISE</a:t>
            </a:r>
            <a:endParaRPr sz="1000" dirty="0">
              <a:cs typeface="Proxima Nova Rg"/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1351182" y="8411860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CREATIVE</a:t>
            </a:r>
            <a:endParaRPr sz="1000" dirty="0">
              <a:cs typeface="Proxima Nova Rg"/>
            </a:endParaRPr>
          </a:p>
        </p:txBody>
      </p:sp>
      <p:sp>
        <p:nvSpPr>
          <p:cNvPr id="83" name="object 59"/>
          <p:cNvSpPr txBox="1"/>
          <p:nvPr/>
        </p:nvSpPr>
        <p:spPr>
          <a:xfrm>
            <a:off x="1393423" y="8683661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>
                <a:solidFill>
                  <a:srgbClr val="231F20"/>
                </a:solidFill>
                <a:cs typeface="Proxima Nova Rg"/>
              </a:rPr>
              <a:t>LEADER</a:t>
            </a:r>
            <a:endParaRPr sz="1000" dirty="0">
              <a:cs typeface="Proxima Nova Rg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F4A8259-EC21-4740-9933-79A00AED75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/>
          <a:stretch/>
        </p:blipFill>
        <p:spPr>
          <a:xfrm>
            <a:off x="13655" y="0"/>
            <a:ext cx="1033925" cy="10691813"/>
          </a:xfrm>
          <a:prstGeom prst="rect">
            <a:avLst/>
          </a:prstGeom>
        </p:spPr>
      </p:pic>
      <p:sp>
        <p:nvSpPr>
          <p:cNvPr id="96" name="Oval 16">
            <a:extLst>
              <a:ext uri="{FF2B5EF4-FFF2-40B4-BE49-F238E27FC236}">
                <a16:creationId xmlns:a16="http://schemas.microsoft.com/office/drawing/2014/main" id="{7D19BD33-DFB9-1649-A2F3-0B7E6B2F4EEE}"/>
              </a:ext>
            </a:extLst>
          </p:cNvPr>
          <p:cNvSpPr/>
          <p:nvPr/>
        </p:nvSpPr>
        <p:spPr>
          <a:xfrm>
            <a:off x="1510294" y="795934"/>
            <a:ext cx="1473554" cy="1394771"/>
          </a:xfrm>
          <a:prstGeom prst="ellipse">
            <a:avLst/>
          </a:prstGeom>
          <a:solidFill>
            <a:srgbClr val="F1595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bg1"/>
                </a:solidFill>
              </a:rPr>
              <a:t>YOUR</a:t>
            </a:r>
          </a:p>
          <a:p>
            <a:pPr algn="ctr"/>
            <a:r>
              <a:rPr lang="en-PH" sz="1400" b="1" dirty="0">
                <a:solidFill>
                  <a:schemeClr val="bg1"/>
                </a:solidFill>
              </a:rPr>
              <a:t>PICTURE </a:t>
            </a:r>
          </a:p>
        </p:txBody>
      </p:sp>
      <p:sp>
        <p:nvSpPr>
          <p:cNvPr id="102" name="object 115">
            <a:extLst>
              <a:ext uri="{FF2B5EF4-FFF2-40B4-BE49-F238E27FC236}">
                <a16:creationId xmlns:a16="http://schemas.microsoft.com/office/drawing/2014/main" id="{4A625A75-16B1-B049-A65E-5CDD24CFAD01}"/>
              </a:ext>
            </a:extLst>
          </p:cNvPr>
          <p:cNvSpPr txBox="1"/>
          <p:nvPr/>
        </p:nvSpPr>
        <p:spPr>
          <a:xfrm>
            <a:off x="1681568" y="9239024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LANGUAGES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A2A30799-EF42-D544-A768-7A0B5C4907C9}"/>
              </a:ext>
            </a:extLst>
          </p:cNvPr>
          <p:cNvCxnSpPr/>
          <p:nvPr/>
        </p:nvCxnSpPr>
        <p:spPr>
          <a:xfrm>
            <a:off x="1227912" y="952698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ject 47">
            <a:extLst>
              <a:ext uri="{FF2B5EF4-FFF2-40B4-BE49-F238E27FC236}">
                <a16:creationId xmlns:a16="http://schemas.microsoft.com/office/drawing/2014/main" id="{7B01DFE1-C35A-0347-8F03-737517311F89}"/>
              </a:ext>
            </a:extLst>
          </p:cNvPr>
          <p:cNvSpPr txBox="1"/>
          <p:nvPr/>
        </p:nvSpPr>
        <p:spPr>
          <a:xfrm>
            <a:off x="1205171" y="9725456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GERMAN</a:t>
            </a:r>
            <a:endParaRPr sz="1000" dirty="0">
              <a:cs typeface="Proxima Nova Rg"/>
            </a:endParaRPr>
          </a:p>
        </p:txBody>
      </p:sp>
      <p:sp>
        <p:nvSpPr>
          <p:cNvPr id="105" name="object 48">
            <a:extLst>
              <a:ext uri="{FF2B5EF4-FFF2-40B4-BE49-F238E27FC236}">
                <a16:creationId xmlns:a16="http://schemas.microsoft.com/office/drawing/2014/main" id="{601A8CE3-A769-5942-AB57-C121AD51D767}"/>
              </a:ext>
            </a:extLst>
          </p:cNvPr>
          <p:cNvSpPr txBox="1"/>
          <p:nvPr/>
        </p:nvSpPr>
        <p:spPr>
          <a:xfrm>
            <a:off x="1315462" y="10004814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FRENCH</a:t>
            </a:r>
            <a:endParaRPr sz="1000" dirty="0">
              <a:cs typeface="Proxima Nova Rg"/>
            </a:endParaRPr>
          </a:p>
        </p:txBody>
      </p:sp>
      <p:sp>
        <p:nvSpPr>
          <p:cNvPr id="106" name="object 59">
            <a:extLst>
              <a:ext uri="{FF2B5EF4-FFF2-40B4-BE49-F238E27FC236}">
                <a16:creationId xmlns:a16="http://schemas.microsoft.com/office/drawing/2014/main" id="{2680DDE6-0B42-F84D-8F4D-BD351A50DC48}"/>
              </a:ext>
            </a:extLst>
          </p:cNvPr>
          <p:cNvSpPr txBox="1"/>
          <p:nvPr/>
        </p:nvSpPr>
        <p:spPr>
          <a:xfrm>
            <a:off x="1357703" y="10276615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ITALIAN</a:t>
            </a:r>
            <a:endParaRPr sz="1000" dirty="0">
              <a:cs typeface="Proxima Nova Rg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E4EFB-9A23-4A4D-B8FC-5B9960A26DF8}"/>
              </a:ext>
            </a:extLst>
          </p:cNvPr>
          <p:cNvSpPr/>
          <p:nvPr/>
        </p:nvSpPr>
        <p:spPr>
          <a:xfrm>
            <a:off x="2081288" y="813417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06A8FAC-DB10-C745-A438-B8639D7C7366}"/>
              </a:ext>
            </a:extLst>
          </p:cNvPr>
          <p:cNvSpPr/>
          <p:nvPr/>
        </p:nvSpPr>
        <p:spPr>
          <a:xfrm>
            <a:off x="2081288" y="842060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5C21821-7398-B447-BB41-5B01FF3BD500}"/>
              </a:ext>
            </a:extLst>
          </p:cNvPr>
          <p:cNvSpPr/>
          <p:nvPr/>
        </p:nvSpPr>
        <p:spPr>
          <a:xfrm>
            <a:off x="2081288" y="869644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7CEC8F9-C3C4-6B42-92B9-AE8543226782}"/>
              </a:ext>
            </a:extLst>
          </p:cNvPr>
          <p:cNvSpPr/>
          <p:nvPr/>
        </p:nvSpPr>
        <p:spPr>
          <a:xfrm>
            <a:off x="2055864" y="971773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ED0EE79-87ED-C748-B42C-B4B45ACB258A}"/>
              </a:ext>
            </a:extLst>
          </p:cNvPr>
          <p:cNvSpPr/>
          <p:nvPr/>
        </p:nvSpPr>
        <p:spPr>
          <a:xfrm>
            <a:off x="2055864" y="1000416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F331666-8365-534A-A2EA-FC3E48B05AC4}"/>
              </a:ext>
            </a:extLst>
          </p:cNvPr>
          <p:cNvSpPr/>
          <p:nvPr/>
        </p:nvSpPr>
        <p:spPr>
          <a:xfrm>
            <a:off x="2055864" y="1028000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Image 111">
            <a:extLst>
              <a:ext uri="{FF2B5EF4-FFF2-40B4-BE49-F238E27FC236}">
                <a16:creationId xmlns:a16="http://schemas.microsoft.com/office/drawing/2014/main" id="{1D3B02DE-7AE9-FC41-A136-18C63EE9F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 r="41258"/>
          <a:stretch/>
        </p:blipFill>
        <p:spPr>
          <a:xfrm>
            <a:off x="3534976" y="-1"/>
            <a:ext cx="30976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359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26</cp:revision>
  <dcterms:created xsi:type="dcterms:W3CDTF">2017-11-03T15:47:36Z</dcterms:created>
  <dcterms:modified xsi:type="dcterms:W3CDTF">2020-12-06T19:07:57Z</dcterms:modified>
</cp:coreProperties>
</file>