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881318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Arial"/>
                <a:cs typeface="Arial"/>
              </a:rPr>
              <a:t>John DOE</a:t>
            </a:r>
            <a:endParaRPr lang="fr-FR" sz="2400" b="1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Email: name@mail.com | Ph: 111 </a:t>
            </a:r>
            <a:r>
              <a:rPr lang="fr-FR" sz="1200">
                <a:solidFill>
                  <a:srgbClr val="000000"/>
                </a:solidFill>
              </a:rPr>
              <a:t>222 333  </a:t>
            </a:r>
            <a:r>
              <a:rPr lang="fr-FR" sz="1200" dirty="0">
                <a:solidFill>
                  <a:srgbClr val="000000"/>
                </a:solidFill>
              </a:rPr>
              <a:t>| Adr: 12 Regent Street Y200 New-York, NY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>
              <a:defRPr/>
            </a:pPr>
            <a:r>
              <a:rPr lang="fr-FR" sz="12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20467"/>
              </p:ext>
            </p:extLst>
          </p:nvPr>
        </p:nvGraphicFramePr>
        <p:xfrm>
          <a:off x="558801" y="1892969"/>
          <a:ext cx="64007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ut.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ut.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ut.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ctr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44211"/>
              </p:ext>
            </p:extLst>
          </p:nvPr>
        </p:nvGraphicFramePr>
        <p:xfrm>
          <a:off x="558801" y="5643563"/>
          <a:ext cx="640079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01785"/>
              </p:ext>
            </p:extLst>
          </p:nvPr>
        </p:nvGraphicFramePr>
        <p:xfrm>
          <a:off x="558800" y="7954963"/>
          <a:ext cx="64007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2015-06-26T06:28:43Z</dcterms:created>
  <dcterms:modified xsi:type="dcterms:W3CDTF">2020-12-06T18:56:43Z</dcterms:modified>
</cp:coreProperties>
</file>