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80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51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607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39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7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39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26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938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27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64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23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0CCE2-C46E-AB4C-A91F-0282D610FAAF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71828-7EB8-9B4B-84E1-269258CAE2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12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4472" y="174014"/>
            <a:ext cx="2881318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>
                <a:latin typeface="Arial"/>
                <a:cs typeface="Arial"/>
              </a:rPr>
              <a:t>John DOE</a:t>
            </a:r>
            <a:endParaRPr lang="fr-FR" sz="2400" b="1" dirty="0">
              <a:latin typeface="Arial"/>
              <a:cs typeface="Arial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90500" y="877563"/>
            <a:ext cx="7200899" cy="276999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fr-FR" sz="1200" dirty="0">
                <a:solidFill>
                  <a:srgbClr val="000000"/>
                </a:solidFill>
              </a:rPr>
              <a:t>Email: name@mail.com | Ph: 111 </a:t>
            </a:r>
            <a:r>
              <a:rPr lang="fr-FR" sz="1200">
                <a:solidFill>
                  <a:srgbClr val="000000"/>
                </a:solidFill>
              </a:rPr>
              <a:t>222 333  </a:t>
            </a:r>
            <a:r>
              <a:rPr lang="fr-FR" sz="1200" dirty="0">
                <a:solidFill>
                  <a:srgbClr val="000000"/>
                </a:solidFill>
              </a:rPr>
              <a:t>| Adr: 12 Regent Street Y200 New-York, NY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2039" y="1243019"/>
            <a:ext cx="7069360" cy="461665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>
              <a:defRPr/>
            </a:pPr>
            <a:r>
              <a:rPr lang="fr-FR" sz="1200" dirty="0">
                <a:cs typeface="Calibri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220467"/>
              </p:ext>
            </p:extLst>
          </p:nvPr>
        </p:nvGraphicFramePr>
        <p:xfrm>
          <a:off x="558801" y="1892969"/>
          <a:ext cx="640079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ctr">
                        <a:buFont typeface="Arial"/>
                        <a:buNone/>
                      </a:pPr>
                      <a:r>
                        <a:rPr lang="fr-FR" sz="20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ctr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ut.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ut.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ut.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ctr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ctr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</a:t>
                      </a:r>
                      <a:r>
                        <a:rPr lang="fr-FR" sz="1200" b="0" i="0" kern="120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ut.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044211"/>
              </p:ext>
            </p:extLst>
          </p:nvPr>
        </p:nvGraphicFramePr>
        <p:xfrm>
          <a:off x="558801" y="5643563"/>
          <a:ext cx="6400799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Education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ctr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ctr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ctr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001785"/>
              </p:ext>
            </p:extLst>
          </p:nvPr>
        </p:nvGraphicFramePr>
        <p:xfrm>
          <a:off x="558800" y="7954963"/>
          <a:ext cx="6400799" cy="220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64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Hard Skills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COMPUTER SCIENCE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7714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4</cp:revision>
  <dcterms:created xsi:type="dcterms:W3CDTF">2015-06-26T06:28:43Z</dcterms:created>
  <dcterms:modified xsi:type="dcterms:W3CDTF">2020-12-06T18:56:43Z</dcterms:modified>
</cp:coreProperties>
</file>