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CDFF"/>
    <a:srgbClr val="145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6"/>
    <p:restoredTop sz="94586"/>
  </p:normalViewPr>
  <p:slideViewPr>
    <p:cSldViewPr snapToGrid="0" snapToObjects="1">
      <p:cViewPr varScale="1">
        <p:scale>
          <a:sx n="79" d="100"/>
          <a:sy n="79" d="100"/>
        </p:scale>
        <p:origin x="25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92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9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31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68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27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1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94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04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70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70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CBE8-2899-7F4A-BFAD-84108FDF804A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F29F-2DB9-C548-9350-5B8FB34B4B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CBE8-2899-7F4A-BFAD-84108FDF804A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1F29F-2DB9-C548-9350-5B8FB34B4B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62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1F145EDF-9F67-E74A-AE31-127D0A47F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64673" y="490122"/>
            <a:ext cx="4793707" cy="3813464"/>
          </a:xfrm>
          <a:prstGeom prst="rect">
            <a:avLst/>
          </a:prstGeom>
        </p:spPr>
      </p:pic>
      <p:sp>
        <p:nvSpPr>
          <p:cNvPr id="41" name="Oval 16">
            <a:extLst>
              <a:ext uri="{FF2B5EF4-FFF2-40B4-BE49-F238E27FC236}">
                <a16:creationId xmlns:a16="http://schemas.microsoft.com/office/drawing/2014/main" id="{4E8CD214-45C3-6C4B-AA5C-87F5D7575E8E}"/>
              </a:ext>
            </a:extLst>
          </p:cNvPr>
          <p:cNvSpPr/>
          <p:nvPr/>
        </p:nvSpPr>
        <p:spPr>
          <a:xfrm>
            <a:off x="4759037" y="1465117"/>
            <a:ext cx="1726548" cy="16464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en-PH" sz="1400" b="1" dirty="0">
                <a:solidFill>
                  <a:schemeClr val="tx1"/>
                </a:solidFill>
              </a:rPr>
              <a:t>YOUR</a:t>
            </a:r>
          </a:p>
          <a:p>
            <a:pPr algn="ctr"/>
            <a:r>
              <a:rPr lang="en-PH" sz="1400" b="1" dirty="0">
                <a:solidFill>
                  <a:schemeClr val="tx1"/>
                </a:solidFill>
              </a:rPr>
              <a:t>PICTURE 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9B5A3F7-3E09-3A45-8904-2D9CCE7791CF}"/>
              </a:ext>
            </a:extLst>
          </p:cNvPr>
          <p:cNvSpPr txBox="1"/>
          <p:nvPr/>
        </p:nvSpPr>
        <p:spPr>
          <a:xfrm>
            <a:off x="339563" y="112710"/>
            <a:ext cx="4717958" cy="830997"/>
          </a:xfrm>
          <a:prstGeom prst="rect">
            <a:avLst/>
          </a:prstGeom>
          <a:noFill/>
        </p:spPr>
        <p:txBody>
          <a:bodyPr wrap="none" rtlCol="0"/>
          <a:lstStyle/>
          <a:p>
            <a:r>
              <a:rPr lang="fr-FR" sz="4800" dirty="0">
                <a:solidFill>
                  <a:srgbClr val="58CDFF"/>
                </a:solidFill>
              </a:rPr>
              <a:t>John DOE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EF5FD89-F362-FE45-AAA8-83DB83AF31DF}"/>
              </a:ext>
            </a:extLst>
          </p:cNvPr>
          <p:cNvSpPr/>
          <p:nvPr/>
        </p:nvSpPr>
        <p:spPr>
          <a:xfrm>
            <a:off x="340999" y="1431867"/>
            <a:ext cx="2786666" cy="1446550"/>
          </a:xfrm>
          <a:prstGeom prst="rect">
            <a:avLst/>
          </a:prstGeom>
        </p:spPr>
        <p:txBody>
          <a:bodyPr wrap="square"/>
          <a:lstStyle/>
          <a:p>
            <a:pPr defTabSz="685800">
              <a:defRPr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60CA8D-AB26-E54B-8FCC-2D9E6D6A1FCA}"/>
              </a:ext>
            </a:extLst>
          </p:cNvPr>
          <p:cNvSpPr/>
          <p:nvPr/>
        </p:nvSpPr>
        <p:spPr>
          <a:xfrm>
            <a:off x="349822" y="1062535"/>
            <a:ext cx="1576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58CDFF"/>
                </a:solidFill>
                <a:ea typeface="Times New Roman" charset="0"/>
                <a:cs typeface="Times New Roman" charset="0"/>
              </a:rPr>
              <a:t>Objectives</a:t>
            </a:r>
            <a:endParaRPr lang="fr-FR" dirty="0">
              <a:ea typeface="Times New Roman" charset="0"/>
              <a:cs typeface="Times New Roman" charset="0"/>
            </a:endParaRPr>
          </a:p>
        </p:txBody>
      </p:sp>
      <p:sp>
        <p:nvSpPr>
          <p:cNvPr id="45" name="ZoneTexte 9">
            <a:extLst>
              <a:ext uri="{FF2B5EF4-FFF2-40B4-BE49-F238E27FC236}">
                <a16:creationId xmlns:a16="http://schemas.microsoft.com/office/drawing/2014/main" id="{80603C74-CCB4-A548-A6C9-ACA6B8589941}"/>
              </a:ext>
            </a:extLst>
          </p:cNvPr>
          <p:cNvSpPr txBox="1"/>
          <p:nvPr/>
        </p:nvSpPr>
        <p:spPr>
          <a:xfrm>
            <a:off x="349822" y="3432415"/>
            <a:ext cx="2777843" cy="4832092"/>
          </a:xfrm>
          <a:prstGeom prst="rect">
            <a:avLst/>
          </a:prstGeom>
          <a:noFill/>
        </p:spPr>
        <p:txBody>
          <a:bodyPr wrap="square" rtlCol="0"/>
          <a:lstStyle/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20XX- 20XX Job Title  - Compagny – Town</a:t>
            </a:r>
          </a:p>
          <a:p>
            <a:pPr defTabSz="685800">
              <a:defRPr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20XX- 20XX Job Title  - Compagny – Town</a:t>
            </a:r>
          </a:p>
          <a:p>
            <a:pPr defTabSz="685800">
              <a:defRPr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b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20XX- 20XX Job Title  - Compagny – Town</a:t>
            </a:r>
          </a:p>
          <a:p>
            <a:pPr defTabSz="685800">
              <a:defRPr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80D319-8245-C249-95EE-0E946567DD97}"/>
              </a:ext>
            </a:extLst>
          </p:cNvPr>
          <p:cNvSpPr/>
          <p:nvPr/>
        </p:nvSpPr>
        <p:spPr>
          <a:xfrm>
            <a:off x="339563" y="3063083"/>
            <a:ext cx="2704972" cy="369332"/>
          </a:xfrm>
          <a:prstGeom prst="rect">
            <a:avLst/>
          </a:prstGeom>
        </p:spPr>
        <p:txBody>
          <a:bodyPr wrap="none"/>
          <a:lstStyle/>
          <a:p>
            <a:pPr algn="r"/>
            <a:r>
              <a:rPr lang="fr-FR" dirty="0">
                <a:solidFill>
                  <a:srgbClr val="58CDFF"/>
                </a:solidFill>
                <a:ea typeface="Times New Roman" charset="0"/>
                <a:cs typeface="Times New Roman" charset="0"/>
              </a:rPr>
              <a:t>Work Experience</a:t>
            </a:r>
          </a:p>
        </p:txBody>
      </p:sp>
      <p:sp>
        <p:nvSpPr>
          <p:cNvPr id="47" name="ZoneTexte 9">
            <a:extLst>
              <a:ext uri="{FF2B5EF4-FFF2-40B4-BE49-F238E27FC236}">
                <a16:creationId xmlns:a16="http://schemas.microsoft.com/office/drawing/2014/main" id="{A60546D9-C8A3-6247-BC3C-7C322755F5B3}"/>
              </a:ext>
            </a:extLst>
          </p:cNvPr>
          <p:cNvSpPr txBox="1"/>
          <p:nvPr/>
        </p:nvSpPr>
        <p:spPr>
          <a:xfrm>
            <a:off x="339563" y="8633839"/>
            <a:ext cx="2704972" cy="93871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Ph:  111 222 333</a:t>
            </a:r>
          </a:p>
          <a:p>
            <a:r>
              <a:rPr lang="fr-FR" sz="110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Mob: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222 333 444</a:t>
            </a: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Mail: mail@mail.com</a:t>
            </a:r>
          </a:p>
          <a:p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Address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: 12 Regent Street</a:t>
            </a: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Y200 New-York, NY</a:t>
            </a:r>
            <a:b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</a:b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5D7DF4E-F566-B44D-A65F-942D6B6039AC}"/>
              </a:ext>
            </a:extLst>
          </p:cNvPr>
          <p:cNvSpPr/>
          <p:nvPr/>
        </p:nvSpPr>
        <p:spPr>
          <a:xfrm>
            <a:off x="393378" y="8289467"/>
            <a:ext cx="909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>
                <a:solidFill>
                  <a:srgbClr val="58CDFF"/>
                </a:solidFill>
                <a:ea typeface="Times New Roman" charset="0"/>
                <a:cs typeface="Times New Roman" charset="0"/>
              </a:rPr>
              <a:t>Contact</a:t>
            </a:r>
            <a:endParaRPr lang="fr-FR" dirty="0">
              <a:ea typeface="Times New Roman" charset="0"/>
              <a:cs typeface="Times New Roman" charset="0"/>
            </a:endParaRPr>
          </a:p>
        </p:txBody>
      </p:sp>
      <p:sp>
        <p:nvSpPr>
          <p:cNvPr id="49" name="ZoneTexte 9">
            <a:extLst>
              <a:ext uri="{FF2B5EF4-FFF2-40B4-BE49-F238E27FC236}">
                <a16:creationId xmlns:a16="http://schemas.microsoft.com/office/drawing/2014/main" id="{50CA48E2-5494-1B48-9956-C272CD0AE5F1}"/>
              </a:ext>
            </a:extLst>
          </p:cNvPr>
          <p:cNvSpPr txBox="1"/>
          <p:nvPr/>
        </p:nvSpPr>
        <p:spPr>
          <a:xfrm>
            <a:off x="3354850" y="8064143"/>
            <a:ext cx="3285556" cy="1615827"/>
          </a:xfrm>
          <a:prstGeom prst="rect">
            <a:avLst/>
          </a:prstGeom>
          <a:noFill/>
        </p:spPr>
        <p:txBody>
          <a:bodyPr wrap="square" rtlCol="0"/>
          <a:lstStyle/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20XX –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Degree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/ school</a:t>
            </a:r>
          </a:p>
          <a:p>
            <a:pPr defTabSz="685800">
              <a:defRPr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20XX –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Degree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/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school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FB115AC-64A9-D64E-B274-8E4557139977}"/>
              </a:ext>
            </a:extLst>
          </p:cNvPr>
          <p:cNvSpPr/>
          <p:nvPr/>
        </p:nvSpPr>
        <p:spPr>
          <a:xfrm>
            <a:off x="3345258" y="7694811"/>
            <a:ext cx="2927661" cy="369332"/>
          </a:xfrm>
          <a:prstGeom prst="rect">
            <a:avLst/>
          </a:prstGeom>
        </p:spPr>
        <p:txBody>
          <a:bodyPr wrap="none"/>
          <a:lstStyle/>
          <a:p>
            <a:pPr algn="r"/>
            <a:r>
              <a:rPr lang="fr-FR" dirty="0">
                <a:solidFill>
                  <a:srgbClr val="58CDFF"/>
                </a:solidFill>
                <a:ea typeface="Times New Roman" charset="0"/>
                <a:cs typeface="Times New Roman" charset="0"/>
              </a:rPr>
              <a:t>Education / School path</a:t>
            </a:r>
          </a:p>
        </p:txBody>
      </p:sp>
      <p:sp>
        <p:nvSpPr>
          <p:cNvPr id="51" name="object 115">
            <a:extLst>
              <a:ext uri="{FF2B5EF4-FFF2-40B4-BE49-F238E27FC236}">
                <a16:creationId xmlns:a16="http://schemas.microsoft.com/office/drawing/2014/main" id="{2AEBE4E2-76F0-6441-9625-3466EB5141AB}"/>
              </a:ext>
            </a:extLst>
          </p:cNvPr>
          <p:cNvSpPr txBox="1"/>
          <p:nvPr/>
        </p:nvSpPr>
        <p:spPr>
          <a:xfrm>
            <a:off x="5336837" y="4634397"/>
            <a:ext cx="1185859" cy="215444"/>
          </a:xfrm>
          <a:prstGeom prst="rect">
            <a:avLst/>
          </a:prstGeom>
        </p:spPr>
        <p:txBody>
          <a:bodyPr vert="horz" wrap="square" lIns="0" tIns="0" rIns="0" bIns="0" rtlCol="0"/>
          <a:lstStyle/>
          <a:p>
            <a:pPr marL="12699"/>
            <a:r>
              <a:rPr lang="fr-FR" sz="1400" b="1" dirty="0">
                <a:solidFill>
                  <a:srgbClr val="145D7E"/>
                </a:solidFill>
                <a:cs typeface="Proxima Nova Rg"/>
              </a:rPr>
              <a:t>SOFT SKILLS</a:t>
            </a:r>
            <a:endParaRPr sz="1400" dirty="0">
              <a:solidFill>
                <a:srgbClr val="145D7E"/>
              </a:solidFill>
              <a:cs typeface="Proxima Nova Rg"/>
            </a:endParaRPr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29725573-738E-644D-BBA2-2263A5BF08DF}"/>
              </a:ext>
            </a:extLst>
          </p:cNvPr>
          <p:cNvCxnSpPr/>
          <p:nvPr/>
        </p:nvCxnSpPr>
        <p:spPr>
          <a:xfrm>
            <a:off x="4451256" y="4948386"/>
            <a:ext cx="2004397" cy="0"/>
          </a:xfrm>
          <a:prstGeom prst="line">
            <a:avLst/>
          </a:prstGeom>
          <a:ln w="28575">
            <a:solidFill>
              <a:srgbClr val="2842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ject 47">
            <a:extLst>
              <a:ext uri="{FF2B5EF4-FFF2-40B4-BE49-F238E27FC236}">
                <a16:creationId xmlns:a16="http://schemas.microsoft.com/office/drawing/2014/main" id="{8311A480-4001-4B43-B460-493C339F6A06}"/>
              </a:ext>
            </a:extLst>
          </p:cNvPr>
          <p:cNvSpPr txBox="1"/>
          <p:nvPr/>
        </p:nvSpPr>
        <p:spPr>
          <a:xfrm>
            <a:off x="4428515" y="5146858"/>
            <a:ext cx="69310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fr-FR" sz="1000" b="1" dirty="0">
                <a:solidFill>
                  <a:srgbClr val="231F20"/>
                </a:solidFill>
                <a:cs typeface="Proxima Nova Rg"/>
              </a:rPr>
              <a:t>ORGANIZED</a:t>
            </a:r>
            <a:endParaRPr sz="1000" dirty="0">
              <a:cs typeface="Proxima Nova Rg"/>
            </a:endParaRPr>
          </a:p>
        </p:txBody>
      </p:sp>
      <p:sp>
        <p:nvSpPr>
          <p:cNvPr id="54" name="object 48">
            <a:extLst>
              <a:ext uri="{FF2B5EF4-FFF2-40B4-BE49-F238E27FC236}">
                <a16:creationId xmlns:a16="http://schemas.microsoft.com/office/drawing/2014/main" id="{0DF9B69B-CCC5-9045-855D-796B9840713A}"/>
              </a:ext>
            </a:extLst>
          </p:cNvPr>
          <p:cNvSpPr txBox="1"/>
          <p:nvPr/>
        </p:nvSpPr>
        <p:spPr>
          <a:xfrm>
            <a:off x="4538806" y="5426216"/>
            <a:ext cx="60630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fr-FR" sz="1000" b="1" dirty="0">
                <a:solidFill>
                  <a:srgbClr val="231F20"/>
                </a:solidFill>
                <a:cs typeface="Proxima Nova Rg"/>
              </a:rPr>
              <a:t>CREATIVE</a:t>
            </a:r>
            <a:endParaRPr sz="1000" dirty="0">
              <a:cs typeface="Proxima Nova Rg"/>
            </a:endParaRPr>
          </a:p>
        </p:txBody>
      </p:sp>
      <p:sp>
        <p:nvSpPr>
          <p:cNvPr id="55" name="object 59">
            <a:extLst>
              <a:ext uri="{FF2B5EF4-FFF2-40B4-BE49-F238E27FC236}">
                <a16:creationId xmlns:a16="http://schemas.microsoft.com/office/drawing/2014/main" id="{DA98B2CE-366F-7D4E-9079-5C60E34B6607}"/>
              </a:ext>
            </a:extLst>
          </p:cNvPr>
          <p:cNvSpPr txBox="1"/>
          <p:nvPr/>
        </p:nvSpPr>
        <p:spPr>
          <a:xfrm>
            <a:off x="4581047" y="5698017"/>
            <a:ext cx="55783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fr-FR" sz="1000" b="1">
                <a:solidFill>
                  <a:srgbClr val="231F20"/>
                </a:solidFill>
                <a:cs typeface="Proxima Nova Rg"/>
              </a:rPr>
              <a:t>LEADER</a:t>
            </a:r>
            <a:endParaRPr sz="1000" dirty="0">
              <a:cs typeface="Proxima Nova Rg"/>
            </a:endParaRPr>
          </a:p>
        </p:txBody>
      </p:sp>
      <p:sp>
        <p:nvSpPr>
          <p:cNvPr id="56" name="object 115">
            <a:extLst>
              <a:ext uri="{FF2B5EF4-FFF2-40B4-BE49-F238E27FC236}">
                <a16:creationId xmlns:a16="http://schemas.microsoft.com/office/drawing/2014/main" id="{36629329-FA9A-E646-B213-68B6D9DED8F4}"/>
              </a:ext>
            </a:extLst>
          </p:cNvPr>
          <p:cNvSpPr txBox="1"/>
          <p:nvPr/>
        </p:nvSpPr>
        <p:spPr>
          <a:xfrm>
            <a:off x="5196899" y="6243975"/>
            <a:ext cx="118585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fr-FR" sz="1400" b="1" dirty="0">
                <a:solidFill>
                  <a:srgbClr val="145D7E"/>
                </a:solidFill>
                <a:cs typeface="Proxima Nova Rg"/>
              </a:rPr>
              <a:t>HARD SKILLS</a:t>
            </a:r>
            <a:endParaRPr sz="1400" dirty="0">
              <a:solidFill>
                <a:srgbClr val="145D7E"/>
              </a:solidFill>
              <a:cs typeface="Proxima Nova Rg"/>
            </a:endParaRPr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DD2B1B8D-DDE1-5346-BDA1-01B8C1DB16CB}"/>
              </a:ext>
            </a:extLst>
          </p:cNvPr>
          <p:cNvCxnSpPr/>
          <p:nvPr/>
        </p:nvCxnSpPr>
        <p:spPr>
          <a:xfrm>
            <a:off x="4415536" y="6541340"/>
            <a:ext cx="2004397" cy="0"/>
          </a:xfrm>
          <a:prstGeom prst="line">
            <a:avLst/>
          </a:prstGeom>
          <a:ln w="28575">
            <a:solidFill>
              <a:srgbClr val="2842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bject 47">
            <a:extLst>
              <a:ext uri="{FF2B5EF4-FFF2-40B4-BE49-F238E27FC236}">
                <a16:creationId xmlns:a16="http://schemas.microsoft.com/office/drawing/2014/main" id="{E557D41C-7AAC-BB4E-B452-5DDD90633107}"/>
              </a:ext>
            </a:extLst>
          </p:cNvPr>
          <p:cNvSpPr txBox="1"/>
          <p:nvPr/>
        </p:nvSpPr>
        <p:spPr>
          <a:xfrm>
            <a:off x="4392795" y="6739812"/>
            <a:ext cx="69310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fr-FR" sz="1000" b="1" dirty="0">
                <a:solidFill>
                  <a:srgbClr val="231F20"/>
                </a:solidFill>
                <a:cs typeface="Proxima Nova Rg"/>
              </a:rPr>
              <a:t>GERMAN</a:t>
            </a:r>
            <a:endParaRPr sz="1000" dirty="0">
              <a:cs typeface="Proxima Nova Rg"/>
            </a:endParaRPr>
          </a:p>
        </p:txBody>
      </p:sp>
      <p:sp>
        <p:nvSpPr>
          <p:cNvPr id="59" name="object 48">
            <a:extLst>
              <a:ext uri="{FF2B5EF4-FFF2-40B4-BE49-F238E27FC236}">
                <a16:creationId xmlns:a16="http://schemas.microsoft.com/office/drawing/2014/main" id="{FF9B9E9E-1BE1-CF4A-A818-DEEC6B79589A}"/>
              </a:ext>
            </a:extLst>
          </p:cNvPr>
          <p:cNvSpPr txBox="1"/>
          <p:nvPr/>
        </p:nvSpPr>
        <p:spPr>
          <a:xfrm>
            <a:off x="4503086" y="7019170"/>
            <a:ext cx="60630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fr-FR" sz="1000" b="1" dirty="0">
                <a:solidFill>
                  <a:srgbClr val="231F20"/>
                </a:solidFill>
                <a:cs typeface="Proxima Nova Rg"/>
              </a:rPr>
              <a:t>FRENCH</a:t>
            </a:r>
            <a:endParaRPr sz="1000" dirty="0">
              <a:cs typeface="Proxima Nova Rg"/>
            </a:endParaRPr>
          </a:p>
        </p:txBody>
      </p:sp>
      <p:sp>
        <p:nvSpPr>
          <p:cNvPr id="60" name="object 59">
            <a:extLst>
              <a:ext uri="{FF2B5EF4-FFF2-40B4-BE49-F238E27FC236}">
                <a16:creationId xmlns:a16="http://schemas.microsoft.com/office/drawing/2014/main" id="{28E13CE3-0B12-B949-AA34-6852A9F3303D}"/>
              </a:ext>
            </a:extLst>
          </p:cNvPr>
          <p:cNvSpPr txBox="1"/>
          <p:nvPr/>
        </p:nvSpPr>
        <p:spPr>
          <a:xfrm>
            <a:off x="4545327" y="7290971"/>
            <a:ext cx="55783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fr-FR" sz="1000" b="1" dirty="0">
                <a:solidFill>
                  <a:srgbClr val="231F20"/>
                </a:solidFill>
                <a:cs typeface="Proxima Nova Rg"/>
              </a:rPr>
              <a:t>ITALIAN</a:t>
            </a:r>
            <a:endParaRPr sz="1000" dirty="0">
              <a:cs typeface="Proxima Nova Rg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6AF1A2-55CA-4B42-9CCD-08979370B932}"/>
              </a:ext>
            </a:extLst>
          </p:cNvPr>
          <p:cNvSpPr/>
          <p:nvPr/>
        </p:nvSpPr>
        <p:spPr>
          <a:xfrm>
            <a:off x="5268912" y="5148527"/>
            <a:ext cx="1100494" cy="141108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044A08E-395F-964A-B644-CF060D406D93}"/>
              </a:ext>
            </a:extLst>
          </p:cNvPr>
          <p:cNvSpPr/>
          <p:nvPr/>
        </p:nvSpPr>
        <p:spPr>
          <a:xfrm>
            <a:off x="5268912" y="5434958"/>
            <a:ext cx="962626" cy="142909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7A2AB5A-9652-954E-BA05-FBB1D5817C52}"/>
              </a:ext>
            </a:extLst>
          </p:cNvPr>
          <p:cNvSpPr/>
          <p:nvPr/>
        </p:nvSpPr>
        <p:spPr>
          <a:xfrm>
            <a:off x="5268912" y="5710797"/>
            <a:ext cx="1100494" cy="141108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8CDD07E-0B5D-F94B-BCD0-EAE6F80F960D}"/>
              </a:ext>
            </a:extLst>
          </p:cNvPr>
          <p:cNvSpPr/>
          <p:nvPr/>
        </p:nvSpPr>
        <p:spPr>
          <a:xfrm>
            <a:off x="5243488" y="6732087"/>
            <a:ext cx="1100494" cy="141108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146F798-DCD4-A647-9E9C-83F400700494}"/>
              </a:ext>
            </a:extLst>
          </p:cNvPr>
          <p:cNvSpPr/>
          <p:nvPr/>
        </p:nvSpPr>
        <p:spPr>
          <a:xfrm>
            <a:off x="5243488" y="7018518"/>
            <a:ext cx="962626" cy="142909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397A00F-2444-9C42-BF05-EC49A2642ADB}"/>
              </a:ext>
            </a:extLst>
          </p:cNvPr>
          <p:cNvSpPr/>
          <p:nvPr/>
        </p:nvSpPr>
        <p:spPr>
          <a:xfrm>
            <a:off x="5243488" y="7294357"/>
            <a:ext cx="1100494" cy="141108"/>
          </a:xfrm>
          <a:prstGeom prst="rect">
            <a:avLst/>
          </a:prstGeom>
          <a:solidFill>
            <a:srgbClr val="58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4AC16278-2ADF-B744-9051-25F1B0FFE200}"/>
              </a:ext>
            </a:extLst>
          </p:cNvPr>
          <p:cNvCxnSpPr>
            <a:cxnSpLocks/>
          </p:cNvCxnSpPr>
          <p:nvPr/>
        </p:nvCxnSpPr>
        <p:spPr>
          <a:xfrm>
            <a:off x="449118" y="943707"/>
            <a:ext cx="1862282" cy="0"/>
          </a:xfrm>
          <a:prstGeom prst="line">
            <a:avLst/>
          </a:prstGeom>
          <a:ln w="28575">
            <a:solidFill>
              <a:srgbClr val="28429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4043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289</Words>
  <Application>Microsoft Office PowerPoint</Application>
  <PresentationFormat>A4 Paper (210x297 mm)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Stanislas Larnier</cp:lastModifiedBy>
  <cp:revision>31</cp:revision>
  <dcterms:created xsi:type="dcterms:W3CDTF">2016-07-28T13:32:31Z</dcterms:created>
  <dcterms:modified xsi:type="dcterms:W3CDTF">2020-12-06T19:08:45Z</dcterms:modified>
</cp:coreProperties>
</file>