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9CDB"/>
    <a:srgbClr val="64B4E6"/>
    <a:srgbClr val="B5E0F3"/>
    <a:srgbClr val="C8DCF1"/>
    <a:srgbClr val="5AA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2478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4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99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18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38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12/6/2020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45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64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1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52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13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32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7104-8C0B-6F4D-8A0D-ED1EACF50CE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BFE2A-BCB1-5C48-95D1-0B50673555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54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90769" cy="9906000"/>
          </a:xfrm>
          <a:prstGeom prst="rect">
            <a:avLst/>
          </a:prstGeom>
          <a:solidFill>
            <a:srgbClr val="B5E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910959" y="336550"/>
            <a:ext cx="4877582" cy="1015663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000" b="1" dirty="0">
                <a:solidFill>
                  <a:srgbClr val="B5E0F3"/>
                </a:solidFill>
                <a:latin typeface="Arial"/>
                <a:cs typeface="Arial"/>
              </a:rPr>
              <a:t>JOHN DOE</a:t>
            </a:r>
            <a:endParaRPr lang="fr-FR" sz="6000" dirty="0">
              <a:solidFill>
                <a:srgbClr val="B5E0F3"/>
              </a:solidFill>
              <a:latin typeface="Arial"/>
              <a:cs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26345" y="1614532"/>
            <a:ext cx="6005310" cy="600164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Lorem ipsum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Quisque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984250" y="2386162"/>
            <a:ext cx="198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64B4E6"/>
                </a:solidFill>
              </a:rPr>
              <a:t>WORK EXPERIENCE</a:t>
            </a: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796720"/>
              </p:ext>
            </p:extLst>
          </p:nvPr>
        </p:nvGraphicFramePr>
        <p:xfrm>
          <a:off x="571500" y="2959100"/>
          <a:ext cx="3365500" cy="5619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6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9750">
                <a:tc>
                  <a:txBody>
                    <a:bodyPr/>
                    <a:lstStyle/>
                    <a:p>
                      <a:r>
                        <a:rPr lang="en-GB" sz="11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</a:t>
                      </a:r>
                      <a:endParaRPr lang="en-GB" sz="11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20XX-20XX</a:t>
                      </a: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</a:t>
                      </a:r>
                      <a:endParaRPr lang="en-GB" sz="11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20XX-20XX</a:t>
                      </a:r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GB" sz="11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</a:t>
                      </a:r>
                      <a:endParaRPr lang="en-GB" sz="11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20XX-20XX</a:t>
                      </a: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</a:t>
                      </a:r>
                      <a:endParaRPr lang="en-GB" sz="11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20XX-20XX</a:t>
                      </a:r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Title</a:t>
                      </a:r>
                    </a:p>
                    <a:p>
                      <a:pPr marL="0" algn="l" defTabSz="457200" rtl="0" eaLnBrk="1" latinLnBrk="0" hangingPunct="1"/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endParaRPr lang="fr-FR" sz="105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Title</a:t>
                      </a:r>
                    </a:p>
                    <a:p>
                      <a:pPr marL="0" algn="l" defTabSz="457200" rtl="0" eaLnBrk="1" latinLnBrk="0" hangingPunct="1"/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sit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Lorem ipsum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sz="110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Title</a:t>
                      </a:r>
                    </a:p>
                    <a:p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sit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Lorem ipsum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sz="1050" i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b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Title</a:t>
                      </a:r>
                    </a:p>
                    <a:p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sit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Lorem ipsum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GB" sz="11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br>
                        <a:rPr lang="en-GB" sz="120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870809"/>
              </p:ext>
            </p:extLst>
          </p:nvPr>
        </p:nvGraphicFramePr>
        <p:xfrm>
          <a:off x="4037920" y="2959100"/>
          <a:ext cx="2506812" cy="1889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06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solidFill>
                            <a:srgbClr val="3C9CDB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Degree</a:t>
                      </a:r>
                      <a:endParaRPr lang="fr-FR" sz="1200" dirty="0">
                        <a:solidFill>
                          <a:srgbClr val="3C9CDB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i="1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University</a:t>
                      </a:r>
                      <a:endParaRPr lang="fr-FR" sz="11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Lorem ipsum </a:t>
                      </a: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dolor</a:t>
                      </a:r>
                      <a:r>
                        <a:rPr lang="en-GB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sit </a:t>
                      </a: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amet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Degree</a:t>
                      </a:r>
                      <a:endParaRPr lang="fr-FR" sz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i="1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University</a:t>
                      </a:r>
                      <a:endParaRPr lang="fr-FR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Lorem ipsum </a:t>
                      </a: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dolor</a:t>
                      </a:r>
                      <a:r>
                        <a:rPr lang="en-GB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sit </a:t>
                      </a: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amet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Degree</a:t>
                      </a:r>
                      <a:endParaRPr lang="fr-FR" sz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i="1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University</a:t>
                      </a:r>
                      <a:endParaRPr lang="fr-FR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Lorem ipsum </a:t>
                      </a: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dolor</a:t>
                      </a:r>
                      <a:r>
                        <a:rPr lang="en-GB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sit </a:t>
                      </a: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amet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4388056" y="2386566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rgbClr val="64B4E6"/>
                </a:solidFill>
              </a:rPr>
              <a:t>EDUCATION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4388056" y="5741888"/>
            <a:ext cx="160813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rgbClr val="64B4E6"/>
                </a:solidFill>
              </a:rPr>
              <a:t>HARD SKILLS</a:t>
            </a:r>
          </a:p>
        </p:txBody>
      </p:sp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836376"/>
              </p:ext>
            </p:extLst>
          </p:nvPr>
        </p:nvGraphicFramePr>
        <p:xfrm>
          <a:off x="4037920" y="6254750"/>
          <a:ext cx="1888747" cy="2324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8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2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Skill No.1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Skill No.2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Skill No.3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Skill No.4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Skill No.5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ZoneTexte 56"/>
          <p:cNvSpPr txBox="1"/>
          <p:nvPr/>
        </p:nvSpPr>
        <p:spPr>
          <a:xfrm>
            <a:off x="1069123" y="8444873"/>
            <a:ext cx="100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64B4E6"/>
                </a:solidFill>
              </a:rPr>
              <a:t>HOBBIES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668867" y="8949267"/>
            <a:ext cx="30818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Quisque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3860112" y="8807313"/>
            <a:ext cx="292842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b="1" dirty="0" err="1">
                <a:solidFill>
                  <a:srgbClr val="3C9CDB"/>
                </a:solidFill>
              </a:rPr>
              <a:t>Address</a:t>
            </a:r>
            <a:r>
              <a:rPr lang="fr-FR" sz="1100" b="1" dirty="0">
                <a:solidFill>
                  <a:srgbClr val="3C9CDB"/>
                </a:solidFill>
              </a:rPr>
              <a:t>:      </a:t>
            </a:r>
            <a:r>
              <a:rPr lang="en-GB" sz="1100" b="1" dirty="0">
                <a:solidFill>
                  <a:srgbClr val="3C9CDB"/>
                </a:solidFill>
              </a:rPr>
              <a:t>12 Regent Street Y200 New-York</a:t>
            </a:r>
            <a:endParaRPr lang="fr-FR" sz="1100" b="1" dirty="0">
              <a:solidFill>
                <a:srgbClr val="3C9CDB"/>
              </a:solidFill>
            </a:endParaRPr>
          </a:p>
          <a:p>
            <a:r>
              <a:rPr lang="fr-FR" sz="1100" b="1" dirty="0">
                <a:solidFill>
                  <a:srgbClr val="3C9CDB"/>
                </a:solidFill>
              </a:rPr>
              <a:t>Email: 	       mail@mail.com</a:t>
            </a:r>
            <a:endParaRPr lang="fr-FR" sz="1100" dirty="0">
              <a:solidFill>
                <a:srgbClr val="7F7F7F"/>
              </a:solidFill>
            </a:endParaRPr>
          </a:p>
          <a:p>
            <a:r>
              <a:rPr lang="fr-FR" sz="1100" b="1" dirty="0">
                <a:solidFill>
                  <a:srgbClr val="3C9CDB"/>
                </a:solidFill>
              </a:rPr>
              <a:t>Phone:         111 </a:t>
            </a:r>
            <a:r>
              <a:rPr lang="fr-FR" sz="1100" b="1">
                <a:solidFill>
                  <a:srgbClr val="3C9CDB"/>
                </a:solidFill>
              </a:rPr>
              <a:t>222 333</a:t>
            </a:r>
            <a:endParaRPr lang="fr-FR" sz="1100" b="1" dirty="0">
              <a:solidFill>
                <a:srgbClr val="3C9CDB"/>
              </a:solidFill>
            </a:endParaRPr>
          </a:p>
          <a:p>
            <a:r>
              <a:rPr lang="fr-FR" sz="1100" b="1" dirty="0" err="1">
                <a:solidFill>
                  <a:srgbClr val="3C9CDB"/>
                </a:solidFill>
              </a:rPr>
              <a:t>Webiste</a:t>
            </a:r>
            <a:r>
              <a:rPr lang="fr-FR" sz="1100" b="1" dirty="0">
                <a:solidFill>
                  <a:srgbClr val="3C9CDB"/>
                </a:solidFill>
              </a:rPr>
              <a:t>       http://:website.com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Image 1" descr="Fotolia_50534070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22" r="25013" b="14429"/>
          <a:stretch/>
        </p:blipFill>
        <p:spPr>
          <a:xfrm>
            <a:off x="390769" y="158412"/>
            <a:ext cx="1523748" cy="1390987"/>
          </a:xfrm>
          <a:prstGeom prst="hexagon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1504" y="2456853"/>
            <a:ext cx="324775" cy="31544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517" y="2433761"/>
            <a:ext cx="321733" cy="32173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9357" y="5766761"/>
            <a:ext cx="336921" cy="30870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729" y="8498683"/>
            <a:ext cx="312394" cy="308630"/>
          </a:xfrm>
          <a:prstGeom prst="rect">
            <a:avLst/>
          </a:prstGeom>
        </p:spPr>
      </p:pic>
      <p:sp>
        <p:nvSpPr>
          <p:cNvPr id="58" name="Étoile à 5 branches 57"/>
          <p:cNvSpPr/>
          <p:nvPr/>
        </p:nvSpPr>
        <p:spPr>
          <a:xfrm>
            <a:off x="5277149" y="6228139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Étoile à 5 branches 59"/>
          <p:cNvSpPr/>
          <p:nvPr/>
        </p:nvSpPr>
        <p:spPr>
          <a:xfrm>
            <a:off x="5277149" y="6236606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Étoile à 5 branches 60"/>
          <p:cNvSpPr/>
          <p:nvPr/>
        </p:nvSpPr>
        <p:spPr>
          <a:xfrm>
            <a:off x="5543849" y="622955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Étoile à 5 branches 64"/>
          <p:cNvSpPr/>
          <p:nvPr/>
        </p:nvSpPr>
        <p:spPr>
          <a:xfrm>
            <a:off x="5826351" y="622823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Étoile à 5 branches 66"/>
          <p:cNvSpPr/>
          <p:nvPr/>
        </p:nvSpPr>
        <p:spPr>
          <a:xfrm>
            <a:off x="6093051" y="622964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Étoile à 5 branches 67"/>
          <p:cNvSpPr/>
          <p:nvPr/>
        </p:nvSpPr>
        <p:spPr>
          <a:xfrm>
            <a:off x="6359751" y="622964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Étoile à 5 branches 75"/>
          <p:cNvSpPr/>
          <p:nvPr/>
        </p:nvSpPr>
        <p:spPr>
          <a:xfrm>
            <a:off x="5268078" y="6882491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Étoile à 5 branches 76"/>
          <p:cNvSpPr/>
          <p:nvPr/>
        </p:nvSpPr>
        <p:spPr>
          <a:xfrm>
            <a:off x="5268078" y="689095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Étoile à 5 branches 77"/>
          <p:cNvSpPr/>
          <p:nvPr/>
        </p:nvSpPr>
        <p:spPr>
          <a:xfrm>
            <a:off x="5534778" y="6883902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Étoile à 5 branches 78"/>
          <p:cNvSpPr/>
          <p:nvPr/>
        </p:nvSpPr>
        <p:spPr>
          <a:xfrm>
            <a:off x="5817280" y="6882589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Étoile à 5 branches 80"/>
          <p:cNvSpPr/>
          <p:nvPr/>
        </p:nvSpPr>
        <p:spPr>
          <a:xfrm>
            <a:off x="6083980" y="688400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Étoile à 5 branches 81"/>
          <p:cNvSpPr/>
          <p:nvPr/>
        </p:nvSpPr>
        <p:spPr>
          <a:xfrm>
            <a:off x="6350680" y="688400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Étoile à 5 branches 82"/>
          <p:cNvSpPr/>
          <p:nvPr/>
        </p:nvSpPr>
        <p:spPr>
          <a:xfrm>
            <a:off x="5259632" y="6557129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Étoile à 5 branches 83"/>
          <p:cNvSpPr/>
          <p:nvPr/>
        </p:nvSpPr>
        <p:spPr>
          <a:xfrm>
            <a:off x="5259632" y="6565596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Étoile à 5 branches 84"/>
          <p:cNvSpPr/>
          <p:nvPr/>
        </p:nvSpPr>
        <p:spPr>
          <a:xfrm>
            <a:off x="5526332" y="655854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Étoile à 5 branches 85"/>
          <p:cNvSpPr/>
          <p:nvPr/>
        </p:nvSpPr>
        <p:spPr>
          <a:xfrm>
            <a:off x="5808834" y="6560804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Étoile à 5 branches 87"/>
          <p:cNvSpPr/>
          <p:nvPr/>
        </p:nvSpPr>
        <p:spPr>
          <a:xfrm>
            <a:off x="6075534" y="6562215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Étoile à 5 branches 89"/>
          <p:cNvSpPr/>
          <p:nvPr/>
        </p:nvSpPr>
        <p:spPr>
          <a:xfrm>
            <a:off x="5259632" y="723516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Étoile à 5 branches 90"/>
          <p:cNvSpPr/>
          <p:nvPr/>
        </p:nvSpPr>
        <p:spPr>
          <a:xfrm>
            <a:off x="5259632" y="7243634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Étoile à 5 branches 91"/>
          <p:cNvSpPr/>
          <p:nvPr/>
        </p:nvSpPr>
        <p:spPr>
          <a:xfrm>
            <a:off x="5526332" y="723657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Étoile à 5 branches 92"/>
          <p:cNvSpPr/>
          <p:nvPr/>
        </p:nvSpPr>
        <p:spPr>
          <a:xfrm>
            <a:off x="5808834" y="7235265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Étoile à 5 branches 96"/>
          <p:cNvSpPr/>
          <p:nvPr/>
        </p:nvSpPr>
        <p:spPr>
          <a:xfrm>
            <a:off x="5279590" y="7542891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Étoile à 5 branches 97"/>
          <p:cNvSpPr/>
          <p:nvPr/>
        </p:nvSpPr>
        <p:spPr>
          <a:xfrm>
            <a:off x="5279590" y="755135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Étoile à 5 branches 98"/>
          <p:cNvSpPr/>
          <p:nvPr/>
        </p:nvSpPr>
        <p:spPr>
          <a:xfrm>
            <a:off x="5546290" y="7544302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Étoile à 5 branches 99"/>
          <p:cNvSpPr/>
          <p:nvPr/>
        </p:nvSpPr>
        <p:spPr>
          <a:xfrm>
            <a:off x="5818061" y="7546566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Étoile à 5 branches 101"/>
          <p:cNvSpPr/>
          <p:nvPr/>
        </p:nvSpPr>
        <p:spPr>
          <a:xfrm>
            <a:off x="6084761" y="754797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Étoile à 5 branches 102"/>
          <p:cNvSpPr/>
          <p:nvPr/>
        </p:nvSpPr>
        <p:spPr>
          <a:xfrm>
            <a:off x="6351461" y="754797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9556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276</Words>
  <Application>Microsoft Office PowerPoint</Application>
  <PresentationFormat>A4 Paper (210x297 mm)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22</cp:revision>
  <dcterms:created xsi:type="dcterms:W3CDTF">2014-11-24T09:45:59Z</dcterms:created>
  <dcterms:modified xsi:type="dcterms:W3CDTF">2020-12-06T19:08:54Z</dcterms:modified>
</cp:coreProperties>
</file>