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0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4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4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8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1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2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4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9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D451C-1CB1-6241-9451-E8BD013BEE0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FEC9C-ED07-7140-87F3-076666C6C2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0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3111500" cy="10688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12268" y="2621723"/>
            <a:ext cx="2832100" cy="707886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2400" dirty="0"/>
              <a:t>JOHN DOE</a:t>
            </a:r>
          </a:p>
          <a:p>
            <a:r>
              <a:rPr lang="fr-FR" sz="1600" i="1" dirty="0">
                <a:solidFill>
                  <a:srgbClr val="7F7F7F"/>
                </a:solidFill>
              </a:rPr>
              <a:t>PROFESSIONAL TITLE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12268" y="3737557"/>
            <a:ext cx="3111500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200" dirty="0" err="1"/>
              <a:t>Address</a:t>
            </a:r>
            <a:r>
              <a:rPr lang="fr-FR" sz="1200" dirty="0"/>
              <a:t>:    </a:t>
            </a:r>
            <a:r>
              <a:rPr lang="en-GB" sz="1200" dirty="0"/>
              <a:t>12 Regent Street Y200 New-York</a:t>
            </a:r>
            <a:endParaRPr lang="fr-FR" sz="1200" dirty="0"/>
          </a:p>
          <a:p>
            <a:r>
              <a:rPr lang="fr-FR" sz="1200" dirty="0"/>
              <a:t>Phone:       111 </a:t>
            </a:r>
            <a:r>
              <a:rPr lang="fr-FR" sz="1200"/>
              <a:t>222 333</a:t>
            </a:r>
            <a:endParaRPr lang="fr-FR" sz="1200" dirty="0"/>
          </a:p>
          <a:p>
            <a:r>
              <a:rPr lang="fr-FR" sz="1200" dirty="0"/>
              <a:t>Email :        email@email.com</a:t>
            </a:r>
          </a:p>
          <a:p>
            <a:r>
              <a:rPr lang="fr-FR" sz="1200" dirty="0" err="1"/>
              <a:t>Website</a:t>
            </a:r>
            <a:r>
              <a:rPr lang="fr-FR" sz="1200" dirty="0"/>
              <a:t>:    http://website.com</a:t>
            </a:r>
          </a:p>
        </p:txBody>
      </p:sp>
      <p:pic>
        <p:nvPicPr>
          <p:cNvPr id="7" name="Image 6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08460"/>
            <a:ext cx="3111500" cy="21029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cteur droit 2"/>
          <p:cNvCxnSpPr/>
          <p:nvPr/>
        </p:nvCxnSpPr>
        <p:spPr>
          <a:xfrm>
            <a:off x="0" y="3510717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-10361" y="5285639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8952" y="553950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9971" y="5447843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8952" y="580481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9971" y="571315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73" y="6069472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28627" y="597781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8952" y="6337200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39971" y="6245538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28103" y="5539505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575703" y="5539505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715402" y="58048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15402" y="6093690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712216" y="63600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575703" y="5804817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575703" y="609314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75703" y="6360870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4973" y="4909061"/>
            <a:ext cx="2819326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/>
              <a:t>HARD SKILLS</a:t>
            </a:r>
          </a:p>
        </p:txBody>
      </p:sp>
      <p:cxnSp>
        <p:nvCxnSpPr>
          <p:cNvPr id="30" name="Connecteur droit 29"/>
          <p:cNvCxnSpPr/>
          <p:nvPr/>
        </p:nvCxnSpPr>
        <p:spPr>
          <a:xfrm>
            <a:off x="-13313" y="7118936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3590" y="7372802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14609" y="728114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3590" y="7638114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314609" y="754645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9111" y="7902769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03265" y="781110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3590" y="817049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14609" y="807883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02741" y="7372802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550341" y="7372802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1690040" y="763811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1690040" y="792698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686854" y="819331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1550341" y="7638114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1550341" y="7926439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1550341" y="8194167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69611" y="6742358"/>
            <a:ext cx="2334631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/>
              <a:t>SOFT SKILLS</a:t>
            </a:r>
          </a:p>
        </p:txBody>
      </p:sp>
      <p:cxnSp>
        <p:nvCxnSpPr>
          <p:cNvPr id="48" name="Connecteur droit 47"/>
          <p:cNvCxnSpPr/>
          <p:nvPr/>
        </p:nvCxnSpPr>
        <p:spPr>
          <a:xfrm>
            <a:off x="-1297" y="9026940"/>
            <a:ext cx="311150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18016" y="9280806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49035" y="9189144"/>
            <a:ext cx="649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FRENCH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8016" y="9546118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49035" y="9454456"/>
            <a:ext cx="7136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GERMAN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13537" y="9810773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37691" y="9719111"/>
            <a:ext cx="6815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SPANISH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737167" y="9280806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1584767" y="9280806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1724466" y="9546118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1724466" y="9834991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584767" y="9546118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1584767" y="9834443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04037" y="8650362"/>
            <a:ext cx="878528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/>
              <a:t>LANGUAGES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759355" y="123794"/>
            <a:ext cx="1218835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ABOUT ME</a:t>
            </a:r>
          </a:p>
        </p:txBody>
      </p:sp>
      <p:cxnSp>
        <p:nvCxnSpPr>
          <p:cNvPr id="61" name="Connecteur droit 60"/>
          <p:cNvCxnSpPr/>
          <p:nvPr/>
        </p:nvCxnSpPr>
        <p:spPr>
          <a:xfrm>
            <a:off x="3111501" y="503093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6128" y="103545"/>
            <a:ext cx="373836" cy="369332"/>
          </a:xfrm>
          <a:prstGeom prst="rect">
            <a:avLst/>
          </a:prstGeom>
        </p:spPr>
      </p:pic>
      <p:sp>
        <p:nvSpPr>
          <p:cNvPr id="64" name="ZoneTexte 63"/>
          <p:cNvSpPr txBox="1"/>
          <p:nvPr/>
        </p:nvSpPr>
        <p:spPr>
          <a:xfrm>
            <a:off x="3323768" y="695642"/>
            <a:ext cx="4110738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/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/>
              <a:t> pulvinar sit </a:t>
            </a:r>
            <a:r>
              <a:rPr lang="en-GB" sz="1100" dirty="0" err="1"/>
              <a:t>amet</a:t>
            </a:r>
            <a:r>
              <a:rPr lang="en-GB" sz="1100" dirty="0"/>
              <a:t> </a:t>
            </a:r>
            <a:r>
              <a:rPr lang="en-GB" sz="1100" dirty="0" err="1"/>
              <a:t>turpis</a:t>
            </a:r>
            <a:r>
              <a:rPr lang="en-GB" sz="1100" dirty="0"/>
              <a:t> </a:t>
            </a:r>
            <a:r>
              <a:rPr lang="en-GB" sz="1100" dirty="0" err="1"/>
              <a:t>ut</a:t>
            </a:r>
            <a:r>
              <a:rPr lang="en-GB" sz="1100" dirty="0"/>
              <a:t> </a:t>
            </a:r>
            <a:r>
              <a:rPr lang="en-GB" sz="1100" dirty="0" err="1"/>
              <a:t>consequat</a:t>
            </a:r>
            <a:r>
              <a:rPr lang="en-GB" sz="1100" dirty="0"/>
              <a:t>. Lorem ipsum </a:t>
            </a:r>
            <a:r>
              <a:rPr lang="en-GB" sz="1100" dirty="0" err="1"/>
              <a:t>dolor</a:t>
            </a:r>
            <a:r>
              <a:rPr lang="en-GB" sz="1100" dirty="0"/>
              <a:t> sit </a:t>
            </a:r>
            <a:r>
              <a:rPr lang="en-GB" sz="1100" dirty="0" err="1"/>
              <a:t>amet</a:t>
            </a:r>
            <a:r>
              <a:rPr lang="en-GB" sz="1100" dirty="0"/>
              <a:t>, </a:t>
            </a:r>
            <a:r>
              <a:rPr lang="en-GB" sz="1100" dirty="0" err="1"/>
              <a:t>consectetur</a:t>
            </a:r>
            <a:r>
              <a:rPr lang="en-GB" sz="1100" dirty="0"/>
              <a:t> </a:t>
            </a:r>
            <a:r>
              <a:rPr lang="en-GB" sz="1100" dirty="0" err="1"/>
              <a:t>adipiscing</a:t>
            </a:r>
            <a:r>
              <a:rPr lang="en-GB" sz="1100" dirty="0"/>
              <a:t> </a:t>
            </a:r>
            <a:r>
              <a:rPr lang="en-GB" sz="1100" dirty="0" err="1"/>
              <a:t>elit</a:t>
            </a:r>
            <a:r>
              <a:rPr lang="en-GB" sz="1100" dirty="0"/>
              <a:t>. </a:t>
            </a:r>
            <a:r>
              <a:rPr lang="en-GB" sz="1100" dirty="0" err="1"/>
              <a:t>Quisque</a:t>
            </a:r>
            <a:r>
              <a:rPr lang="en-GB" sz="1100" dirty="0"/>
              <a:t> pulvinar sit </a:t>
            </a:r>
            <a:r>
              <a:rPr lang="en-GB" sz="1100" dirty="0" err="1"/>
              <a:t>amet</a:t>
            </a:r>
            <a:r>
              <a:rPr lang="en-GB" sz="1100" dirty="0"/>
              <a:t> </a:t>
            </a:r>
            <a:r>
              <a:rPr lang="en-GB" sz="1100" dirty="0" err="1"/>
              <a:t>turpis</a:t>
            </a:r>
            <a:r>
              <a:rPr lang="en-GB" sz="1100" dirty="0"/>
              <a:t> </a:t>
            </a:r>
            <a:r>
              <a:rPr lang="en-GB" sz="1100" dirty="0" err="1"/>
              <a:t>ut</a:t>
            </a:r>
            <a:r>
              <a:rPr lang="en-GB" sz="1100" dirty="0"/>
              <a:t> </a:t>
            </a:r>
            <a:r>
              <a:rPr lang="en-GB" sz="1100" dirty="0" err="1"/>
              <a:t>consequat</a:t>
            </a:r>
            <a:r>
              <a:rPr lang="en-GB" sz="1100" dirty="0"/>
              <a:t>.</a:t>
            </a:r>
            <a:endParaRPr lang="fr-FR" sz="1100" dirty="0"/>
          </a:p>
        </p:txBody>
      </p:sp>
      <p:sp>
        <p:nvSpPr>
          <p:cNvPr id="66" name="Rectangle 65"/>
          <p:cNvSpPr/>
          <p:nvPr/>
        </p:nvSpPr>
        <p:spPr>
          <a:xfrm>
            <a:off x="4900345" y="1707065"/>
            <a:ext cx="1980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EXPERIENCE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128" y="1695185"/>
            <a:ext cx="384216" cy="384216"/>
          </a:xfrm>
          <a:prstGeom prst="rect">
            <a:avLst/>
          </a:prstGeom>
        </p:spPr>
      </p:pic>
      <p:cxnSp>
        <p:nvCxnSpPr>
          <p:cNvPr id="67" name="Connecteur droit 66"/>
          <p:cNvCxnSpPr/>
          <p:nvPr/>
        </p:nvCxnSpPr>
        <p:spPr>
          <a:xfrm>
            <a:off x="3111501" y="2126768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20637"/>
              </p:ext>
            </p:extLst>
          </p:nvPr>
        </p:nvGraphicFramePr>
        <p:xfrm>
          <a:off x="3443856" y="2329606"/>
          <a:ext cx="3936108" cy="338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| JOB TITLE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| JOB TITLE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| JOB TITLE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721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| JOB TITLE | 20XX–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5566537" y="5844040"/>
            <a:ext cx="1372303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3111501" y="6240026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Image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0185" y="5795734"/>
            <a:ext cx="440159" cy="427511"/>
          </a:xfrm>
          <a:prstGeom prst="rect">
            <a:avLst/>
          </a:prstGeom>
        </p:spPr>
      </p:pic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921213"/>
              </p:ext>
            </p:extLst>
          </p:nvPr>
        </p:nvGraphicFramePr>
        <p:xfrm>
          <a:off x="3443856" y="6451381"/>
          <a:ext cx="3936108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|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Quisque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turpis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consequat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|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Quisque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turpis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consequat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|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Quisque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pulvinar sit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turpis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ut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consequat</a:t>
                      </a:r>
                      <a:endParaRPr lang="en-GB" sz="110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5871707" y="8700100"/>
            <a:ext cx="100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HOBBIES</a:t>
            </a:r>
          </a:p>
        </p:txBody>
      </p:sp>
      <p:cxnSp>
        <p:nvCxnSpPr>
          <p:cNvPr id="73" name="Connecteur droit 72"/>
          <p:cNvCxnSpPr/>
          <p:nvPr/>
        </p:nvCxnSpPr>
        <p:spPr>
          <a:xfrm>
            <a:off x="3121881" y="9111028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Imag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0038" y="8650434"/>
            <a:ext cx="459926" cy="421410"/>
          </a:xfrm>
          <a:prstGeom prst="rect">
            <a:avLst/>
          </a:prstGeom>
        </p:spPr>
      </p:pic>
      <p:sp>
        <p:nvSpPr>
          <p:cNvPr id="75" name="ZoneTexte 74"/>
          <p:cNvSpPr txBox="1"/>
          <p:nvPr/>
        </p:nvSpPr>
        <p:spPr>
          <a:xfrm>
            <a:off x="3391563" y="9285179"/>
            <a:ext cx="3884610" cy="43088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</p:txBody>
      </p:sp>
    </p:spTree>
    <p:extLst>
      <p:ext uri="{BB962C8B-B14F-4D97-AF65-F5344CB8AC3E}">
        <p14:creationId xmlns:p14="http://schemas.microsoft.com/office/powerpoint/2010/main" val="1655027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31</cp:revision>
  <dcterms:created xsi:type="dcterms:W3CDTF">2014-11-24T12:24:05Z</dcterms:created>
  <dcterms:modified xsi:type="dcterms:W3CDTF">2020-12-06T19:09:08Z</dcterms:modified>
</cp:coreProperties>
</file>