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2436" y="48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34080-166B-BC46-928C-737FCDCA0BD5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900D-6B8E-B649-A9D9-32C37E0CED2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9834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34080-166B-BC46-928C-737FCDCA0BD5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900D-6B8E-B649-A9D9-32C37E0CED2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33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34080-166B-BC46-928C-737FCDCA0BD5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900D-6B8E-B649-A9D9-32C37E0CED2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1639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34080-166B-BC46-928C-737FCDCA0BD5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900D-6B8E-B649-A9D9-32C37E0CED2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0158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34080-166B-BC46-928C-737FCDCA0BD5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900D-6B8E-B649-A9D9-32C37E0CED2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6909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34080-166B-BC46-928C-737FCDCA0BD5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900D-6B8E-B649-A9D9-32C37E0CED2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2977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34080-166B-BC46-928C-737FCDCA0BD5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900D-6B8E-B649-A9D9-32C37E0CED2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3620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34080-166B-BC46-928C-737FCDCA0BD5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900D-6B8E-B649-A9D9-32C37E0CED2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1466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34080-166B-BC46-928C-737FCDCA0BD5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900D-6B8E-B649-A9D9-32C37E0CED2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2613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34080-166B-BC46-928C-737FCDCA0BD5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900D-6B8E-B649-A9D9-32C37E0CED2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5900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34080-166B-BC46-928C-737FCDCA0BD5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900D-6B8E-B649-A9D9-32C37E0CED2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078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34080-166B-BC46-928C-737FCDCA0BD5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D7900D-6B8E-B649-A9D9-32C37E0CED2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856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" y="9669402"/>
            <a:ext cx="7562851" cy="102990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-1" y="160089"/>
            <a:ext cx="7562851" cy="11953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6894159"/>
              </p:ext>
            </p:extLst>
          </p:nvPr>
        </p:nvGraphicFramePr>
        <p:xfrm>
          <a:off x="182543" y="301807"/>
          <a:ext cx="7234892" cy="1097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208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140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53617">
                <a:tc>
                  <a:txBody>
                    <a:bodyPr/>
                    <a:lstStyle/>
                    <a:p>
                      <a:r>
                        <a:rPr lang="fr-FR" sz="4000" b="1" dirty="0"/>
                        <a:t>JOHN DOE</a:t>
                      </a:r>
                    </a:p>
                    <a:p>
                      <a:pPr algn="l"/>
                      <a:r>
                        <a:rPr lang="fr-FR" sz="2000" b="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Job Title</a:t>
                      </a:r>
                      <a:endParaRPr lang="fr-FR" sz="20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Lorem ipsum dolor sit amet, consectetur adipiscing elit. Quisque pulvinar sit amet turpis ut consequat. Lorem ipsum dolor sit amet, consectetur adipiscing elit. Quisque</a:t>
                      </a:r>
                      <a:r>
                        <a:rPr lang="en-GB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pulvinar sit </a:t>
                      </a:r>
                      <a:r>
                        <a:rPr lang="en-GB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amet</a:t>
                      </a:r>
                      <a:r>
                        <a:rPr lang="en-GB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en-GB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turpis</a:t>
                      </a:r>
                      <a:r>
                        <a:rPr lang="en-GB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en-GB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ut</a:t>
                      </a:r>
                      <a:r>
                        <a:rPr lang="en-GB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en-GB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consequat</a:t>
                      </a:r>
                      <a:r>
                        <a:rPr lang="en-GB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. Lorem ipsum </a:t>
                      </a:r>
                      <a:r>
                        <a:rPr lang="en-GB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dolor</a:t>
                      </a:r>
                      <a:r>
                        <a:rPr lang="en-GB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sit </a:t>
                      </a:r>
                      <a:r>
                        <a:rPr lang="en-GB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amet</a:t>
                      </a:r>
                      <a:r>
                        <a:rPr lang="en-GB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, </a:t>
                      </a:r>
                      <a:r>
                        <a:rPr lang="en-GB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consectetur</a:t>
                      </a:r>
                      <a:r>
                        <a:rPr lang="en-GB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en-GB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adipiscing</a:t>
                      </a:r>
                      <a:r>
                        <a:rPr lang="en-GB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en-GB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elit</a:t>
                      </a:r>
                      <a:r>
                        <a:rPr lang="en-GB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. </a:t>
                      </a:r>
                      <a:r>
                        <a:rPr lang="en-GB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Quisque</a:t>
                      </a:r>
                      <a:r>
                        <a:rPr lang="en-GB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pulvinar sit </a:t>
                      </a:r>
                      <a:r>
                        <a:rPr lang="en-GB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amet</a:t>
                      </a:r>
                      <a:r>
                        <a:rPr lang="en-GB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en-GB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turpis</a:t>
                      </a:r>
                      <a:r>
                        <a:rPr lang="en-GB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en-GB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ut</a:t>
                      </a:r>
                      <a:r>
                        <a:rPr lang="en-GB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en-GB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consequat</a:t>
                      </a:r>
                      <a:r>
                        <a:rPr lang="en-GB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.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8" name="Connecteur droit 7"/>
          <p:cNvCxnSpPr/>
          <p:nvPr/>
        </p:nvCxnSpPr>
        <p:spPr>
          <a:xfrm>
            <a:off x="3714054" y="160089"/>
            <a:ext cx="0" cy="1147558"/>
          </a:xfrm>
          <a:prstGeom prst="line">
            <a:avLst/>
          </a:prstGeom>
          <a:ln w="952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2837652" y="1541186"/>
            <a:ext cx="1887544" cy="369332"/>
          </a:xfrm>
          <a:prstGeom prst="rect">
            <a:avLst/>
          </a:prstGeom>
          <a:noFill/>
          <a:ln>
            <a:solidFill>
              <a:srgbClr val="7F7F7F"/>
            </a:solidFill>
            <a:prstDash val="dash"/>
          </a:ln>
        </p:spPr>
        <p:txBody>
          <a:bodyPr wrap="none" rtlCol="0"/>
          <a:lstStyle/>
          <a:p>
            <a:pPr algn="ctr"/>
            <a:r>
              <a:rPr lang="fr-FR" dirty="0"/>
              <a:t>WORK EXPERIENCE</a:t>
            </a:r>
          </a:p>
        </p:txBody>
      </p:sp>
      <p:cxnSp>
        <p:nvCxnSpPr>
          <p:cNvPr id="10" name="Connecteur droit 9"/>
          <p:cNvCxnSpPr>
            <a:endCxn id="11" idx="2"/>
          </p:cNvCxnSpPr>
          <p:nvPr/>
        </p:nvCxnSpPr>
        <p:spPr>
          <a:xfrm>
            <a:off x="3714054" y="2038889"/>
            <a:ext cx="0" cy="2026128"/>
          </a:xfrm>
          <a:prstGeom prst="line">
            <a:avLst/>
          </a:prstGeom>
          <a:ln w="952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5592445"/>
              </p:ext>
            </p:extLst>
          </p:nvPr>
        </p:nvGraphicFramePr>
        <p:xfrm>
          <a:off x="96608" y="2002656"/>
          <a:ext cx="7234892" cy="206236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174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7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10143">
                <a:tc>
                  <a:txBody>
                    <a:bodyPr/>
                    <a:lstStyle/>
                    <a:p>
                      <a:pPr algn="r"/>
                      <a:r>
                        <a:rPr lang="en-US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COMPAGNY | JOB TITLE| 20XX – 20XX</a:t>
                      </a:r>
                      <a:endParaRPr lang="fr-FR" sz="12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 ipsum dolor sit amet, consectetur adipiscing elit. Quisque pulvinar sit amet turpis ut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consequat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fr-FR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COMPAGNY | JOB TITLE| 20XX – 20XX</a:t>
                      </a:r>
                      <a:endParaRPr lang="fr-FR" sz="12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 ipsum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Quisque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pulvinar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turpis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ut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consequat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fr-FR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4362">
                <a:tc>
                  <a:txBody>
                    <a:bodyPr/>
                    <a:lstStyle/>
                    <a:p>
                      <a:pPr algn="r"/>
                      <a:r>
                        <a:rPr lang="en-US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COMPAGNY | JOB TITLE| 20XX – 20XX</a:t>
                      </a:r>
                      <a:endParaRPr lang="fr-FR" sz="12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 ipsum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Quisque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pulvinar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turpis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ut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consequat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fr-FR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COMPAGNY | JOB TITLE| 20XX – 20XX</a:t>
                      </a:r>
                      <a:endParaRPr lang="fr-FR" sz="12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 ipsum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Quisque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pulvinar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turpis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ut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consequat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fr-FR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7856">
                <a:tc>
                  <a:txBody>
                    <a:bodyPr/>
                    <a:lstStyle/>
                    <a:p>
                      <a:pPr algn="r"/>
                      <a:r>
                        <a:rPr lang="en-US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COMPAGNY | JOB TITLE| 20XX – 20XX</a:t>
                      </a:r>
                      <a:endParaRPr lang="fr-FR" sz="12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 ipsum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Quisque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pulvinar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turpis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ut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consequat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fr-FR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COMPAGNY | JOB TITLE| 20XX – 20XX</a:t>
                      </a:r>
                      <a:endParaRPr lang="fr-FR" sz="12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 ipsum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Quisque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pulvinar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turpis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ut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consequat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fr-FR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4" name="ZoneTexte 13"/>
          <p:cNvSpPr txBox="1"/>
          <p:nvPr/>
        </p:nvSpPr>
        <p:spPr>
          <a:xfrm>
            <a:off x="3034176" y="4502389"/>
            <a:ext cx="1372303" cy="369332"/>
          </a:xfrm>
          <a:prstGeom prst="rect">
            <a:avLst/>
          </a:prstGeom>
          <a:noFill/>
          <a:ln>
            <a:solidFill>
              <a:srgbClr val="7F7F7F"/>
            </a:solidFill>
            <a:prstDash val="dash"/>
          </a:ln>
        </p:spPr>
        <p:txBody>
          <a:bodyPr wrap="none" rtlCol="0"/>
          <a:lstStyle/>
          <a:p>
            <a:r>
              <a:rPr lang="fr-FR" dirty="0"/>
              <a:t>EDUCATION</a:t>
            </a:r>
          </a:p>
        </p:txBody>
      </p:sp>
      <p:cxnSp>
        <p:nvCxnSpPr>
          <p:cNvPr id="15" name="Connecteur droit 14"/>
          <p:cNvCxnSpPr>
            <a:endCxn id="16" idx="2"/>
          </p:cNvCxnSpPr>
          <p:nvPr/>
        </p:nvCxnSpPr>
        <p:spPr>
          <a:xfrm>
            <a:off x="3713998" y="5008989"/>
            <a:ext cx="0" cy="741007"/>
          </a:xfrm>
          <a:prstGeom prst="line">
            <a:avLst/>
          </a:prstGeom>
          <a:ln w="952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Tableau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5794177"/>
              </p:ext>
            </p:extLst>
          </p:nvPr>
        </p:nvGraphicFramePr>
        <p:xfrm>
          <a:off x="96552" y="4972756"/>
          <a:ext cx="7234892" cy="777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174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7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2166">
                <a:tc>
                  <a:txBody>
                    <a:bodyPr/>
                    <a:lstStyle/>
                    <a:p>
                      <a:pPr algn="r"/>
                      <a:r>
                        <a:rPr lang="en-US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DEGREE | 20XX – 20XX</a:t>
                      </a:r>
                      <a:endParaRPr lang="fr-FR" sz="12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 ipsum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Quisque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pulvinar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turpis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ut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consequat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fr-FR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DEGREE | 20XX – 20XX</a:t>
                      </a:r>
                      <a:endParaRPr lang="fr-FR" sz="12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 ipsum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Quisque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pulvinar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turpis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ut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consequat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fr-FR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</a:endParaRPr>
                    </a:p>
                    <a:p>
                      <a:pPr algn="l"/>
                      <a:endParaRPr lang="fr-FR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8" name="Connecteur droit 17"/>
          <p:cNvCxnSpPr/>
          <p:nvPr/>
        </p:nvCxnSpPr>
        <p:spPr>
          <a:xfrm>
            <a:off x="3714054" y="5851054"/>
            <a:ext cx="0" cy="3839694"/>
          </a:xfrm>
          <a:prstGeom prst="line">
            <a:avLst/>
          </a:prstGeom>
          <a:ln w="952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Tableau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7008465"/>
              </p:ext>
            </p:extLst>
          </p:nvPr>
        </p:nvGraphicFramePr>
        <p:xfrm>
          <a:off x="182543" y="9936216"/>
          <a:ext cx="7234893" cy="75242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116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16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116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52421">
                <a:tc>
                  <a:txBody>
                    <a:bodyPr/>
                    <a:lstStyle/>
                    <a:p>
                      <a:pPr algn="l"/>
                      <a:r>
                        <a:rPr lang="en-US" sz="1100" b="0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PHONE:  111 222 33 </a:t>
                      </a:r>
                      <a:r>
                        <a:rPr lang="en-US" sz="1100" b="0" kern="120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/ 222 333 444</a:t>
                      </a:r>
                      <a:br>
                        <a:rPr lang="en-US" sz="1100" b="0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</a:br>
                      <a:endParaRPr lang="en-US" sz="1100" b="0" kern="120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algn="l"/>
                      <a:endParaRPr lang="fr-FR" sz="1100" b="0" kern="120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0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EMAIL: MAIL@MAIL.COM</a:t>
                      </a:r>
                      <a:endParaRPr lang="fr-FR" sz="1100" b="0" kern="120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algn="l"/>
                      <a:r>
                        <a:rPr lang="en-US" sz="1100" b="0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WEBSITE: WWW.WEBSITE.COM</a:t>
                      </a:r>
                      <a:endParaRPr lang="fr-FR" sz="1100" b="0" kern="120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algn="l"/>
                      <a:endParaRPr lang="fr-FR" sz="1100" b="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100" b="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ADDRESS: </a:t>
                      </a:r>
                      <a:r>
                        <a:rPr lang="en-GB" sz="1100" b="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+mn-lt"/>
                          <a:cs typeface="Calibri"/>
                        </a:rPr>
                        <a:t>12 Regent Street</a:t>
                      </a:r>
                      <a:br>
                        <a:rPr lang="en-GB" sz="1100" b="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+mn-lt"/>
                          <a:cs typeface="Calibri"/>
                        </a:rPr>
                      </a:br>
                      <a:r>
                        <a:rPr lang="en-GB" sz="1100" b="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+mn-lt"/>
                          <a:cs typeface="Calibri"/>
                        </a:rPr>
                        <a:t>Y200 New-York, NY</a:t>
                      </a:r>
                      <a:br>
                        <a:rPr lang="fr-FR" sz="1100" b="0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</a:br>
                      <a:endParaRPr lang="fr-FR" sz="1100" b="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0" name="ZoneTexte 19"/>
          <p:cNvSpPr txBox="1"/>
          <p:nvPr/>
        </p:nvSpPr>
        <p:spPr>
          <a:xfrm>
            <a:off x="1892055" y="5851054"/>
            <a:ext cx="1393093" cy="369332"/>
          </a:xfrm>
          <a:prstGeom prst="rect">
            <a:avLst/>
          </a:prstGeom>
          <a:noFill/>
          <a:ln>
            <a:solidFill>
              <a:srgbClr val="7F7F7F"/>
            </a:solidFill>
            <a:prstDash val="dash"/>
          </a:ln>
        </p:spPr>
        <p:txBody>
          <a:bodyPr wrap="none" rtlCol="0"/>
          <a:lstStyle>
            <a:defPPr>
              <a:defRPr lang="fr-FR"/>
            </a:defPPr>
          </a:lstStyle>
          <a:p>
            <a:r>
              <a:rPr lang="fr-FR" dirty="0"/>
              <a:t>HARD SKILLS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4018117" y="5851054"/>
            <a:ext cx="1276816" cy="369332"/>
          </a:xfrm>
          <a:prstGeom prst="rect">
            <a:avLst/>
          </a:prstGeom>
          <a:noFill/>
          <a:ln>
            <a:solidFill>
              <a:srgbClr val="7F7F7F"/>
            </a:solidFill>
            <a:prstDash val="dash"/>
          </a:ln>
        </p:spPr>
        <p:txBody>
          <a:bodyPr wrap="none" rtlCol="0"/>
          <a:lstStyle>
            <a:defPPr>
              <a:defRPr lang="fr-FR"/>
            </a:defPPr>
          </a:lstStyle>
          <a:p>
            <a:r>
              <a:rPr lang="fr-FR" dirty="0"/>
              <a:t>SOFT SKILLS</a:t>
            </a:r>
          </a:p>
        </p:txBody>
      </p:sp>
      <p:sp>
        <p:nvSpPr>
          <p:cNvPr id="37" name="Rectangle 36"/>
          <p:cNvSpPr/>
          <p:nvPr/>
        </p:nvSpPr>
        <p:spPr>
          <a:xfrm>
            <a:off x="3929782" y="6513787"/>
            <a:ext cx="101600" cy="889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ZoneTexte 37"/>
          <p:cNvSpPr txBox="1"/>
          <p:nvPr/>
        </p:nvSpPr>
        <p:spPr>
          <a:xfrm>
            <a:off x="4160801" y="6422125"/>
            <a:ext cx="1091803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/>
              <a:t>SKILL 1</a:t>
            </a:r>
          </a:p>
        </p:txBody>
      </p:sp>
      <p:sp>
        <p:nvSpPr>
          <p:cNvPr id="39" name="Rectangle 38"/>
          <p:cNvSpPr/>
          <p:nvPr/>
        </p:nvSpPr>
        <p:spPr>
          <a:xfrm>
            <a:off x="3929782" y="6779099"/>
            <a:ext cx="101600" cy="889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ZoneTexte 39"/>
          <p:cNvSpPr txBox="1"/>
          <p:nvPr/>
        </p:nvSpPr>
        <p:spPr>
          <a:xfrm>
            <a:off x="4160801" y="6687437"/>
            <a:ext cx="1091803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/>
              <a:t>SKILL 1</a:t>
            </a:r>
          </a:p>
        </p:txBody>
      </p:sp>
      <p:sp>
        <p:nvSpPr>
          <p:cNvPr id="41" name="Rectangle 40"/>
          <p:cNvSpPr/>
          <p:nvPr/>
        </p:nvSpPr>
        <p:spPr>
          <a:xfrm>
            <a:off x="3925303" y="7043754"/>
            <a:ext cx="101600" cy="889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ZoneTexte 41"/>
          <p:cNvSpPr txBox="1"/>
          <p:nvPr/>
        </p:nvSpPr>
        <p:spPr>
          <a:xfrm>
            <a:off x="4149457" y="6952092"/>
            <a:ext cx="1091803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/>
              <a:t>SKILL 1</a:t>
            </a:r>
          </a:p>
        </p:txBody>
      </p:sp>
      <p:sp>
        <p:nvSpPr>
          <p:cNvPr id="43" name="Rectangle 42"/>
          <p:cNvSpPr/>
          <p:nvPr/>
        </p:nvSpPr>
        <p:spPr>
          <a:xfrm>
            <a:off x="3929782" y="7311482"/>
            <a:ext cx="101600" cy="889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ZoneTexte 43"/>
          <p:cNvSpPr txBox="1"/>
          <p:nvPr/>
        </p:nvSpPr>
        <p:spPr>
          <a:xfrm>
            <a:off x="4160801" y="7219820"/>
            <a:ext cx="1091803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/>
              <a:t>SKILL 1</a:t>
            </a:r>
          </a:p>
        </p:txBody>
      </p:sp>
      <p:sp>
        <p:nvSpPr>
          <p:cNvPr id="45" name="Rectangle 44"/>
          <p:cNvSpPr/>
          <p:nvPr/>
        </p:nvSpPr>
        <p:spPr>
          <a:xfrm>
            <a:off x="5548933" y="6513787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Rectangle 45"/>
          <p:cNvSpPr/>
          <p:nvPr/>
        </p:nvSpPr>
        <p:spPr>
          <a:xfrm>
            <a:off x="5396533" y="6513787"/>
            <a:ext cx="1256328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Rectangle 46"/>
          <p:cNvSpPr/>
          <p:nvPr/>
        </p:nvSpPr>
        <p:spPr>
          <a:xfrm>
            <a:off x="5536232" y="6779099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Rectangle 47"/>
          <p:cNvSpPr/>
          <p:nvPr/>
        </p:nvSpPr>
        <p:spPr>
          <a:xfrm>
            <a:off x="5536232" y="7067972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Rectangle 48"/>
          <p:cNvSpPr/>
          <p:nvPr/>
        </p:nvSpPr>
        <p:spPr>
          <a:xfrm>
            <a:off x="5533046" y="7334299"/>
            <a:ext cx="1256328" cy="88900"/>
          </a:xfrm>
          <a:prstGeom prst="rect">
            <a:avLst/>
          </a:prstGeom>
          <a:solidFill>
            <a:srgbClr val="F2F2F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Rectangle 49"/>
          <p:cNvSpPr/>
          <p:nvPr/>
        </p:nvSpPr>
        <p:spPr>
          <a:xfrm>
            <a:off x="5396533" y="6779099"/>
            <a:ext cx="865013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Rectangle 50"/>
          <p:cNvSpPr/>
          <p:nvPr/>
        </p:nvSpPr>
        <p:spPr>
          <a:xfrm>
            <a:off x="5396533" y="7067424"/>
            <a:ext cx="1139620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Rectangle 51"/>
          <p:cNvSpPr/>
          <p:nvPr/>
        </p:nvSpPr>
        <p:spPr>
          <a:xfrm>
            <a:off x="5396533" y="7335152"/>
            <a:ext cx="1029777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Rectangle 68"/>
          <p:cNvSpPr/>
          <p:nvPr/>
        </p:nvSpPr>
        <p:spPr>
          <a:xfrm>
            <a:off x="3360059" y="6513787"/>
            <a:ext cx="101600" cy="889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Rectangle 69"/>
          <p:cNvSpPr/>
          <p:nvPr/>
        </p:nvSpPr>
        <p:spPr>
          <a:xfrm>
            <a:off x="3360059" y="6779099"/>
            <a:ext cx="101600" cy="889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Rectangle 70"/>
          <p:cNvSpPr/>
          <p:nvPr/>
        </p:nvSpPr>
        <p:spPr>
          <a:xfrm>
            <a:off x="3355580" y="7043754"/>
            <a:ext cx="101600" cy="889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Rectangle 71"/>
          <p:cNvSpPr/>
          <p:nvPr/>
        </p:nvSpPr>
        <p:spPr>
          <a:xfrm>
            <a:off x="3360059" y="7311482"/>
            <a:ext cx="101600" cy="889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ZoneTexte 72"/>
          <p:cNvSpPr txBox="1"/>
          <p:nvPr/>
        </p:nvSpPr>
        <p:spPr>
          <a:xfrm>
            <a:off x="2034775" y="6449975"/>
            <a:ext cx="1091803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/>
              <a:t>SKILL 1</a:t>
            </a:r>
          </a:p>
        </p:txBody>
      </p:sp>
      <p:sp>
        <p:nvSpPr>
          <p:cNvPr id="74" name="ZoneTexte 73"/>
          <p:cNvSpPr txBox="1"/>
          <p:nvPr/>
        </p:nvSpPr>
        <p:spPr>
          <a:xfrm>
            <a:off x="2034775" y="6715287"/>
            <a:ext cx="1091803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/>
              <a:t>SKILL 1</a:t>
            </a:r>
          </a:p>
        </p:txBody>
      </p:sp>
      <p:sp>
        <p:nvSpPr>
          <p:cNvPr id="75" name="ZoneTexte 74"/>
          <p:cNvSpPr txBox="1"/>
          <p:nvPr/>
        </p:nvSpPr>
        <p:spPr>
          <a:xfrm>
            <a:off x="2023431" y="6979942"/>
            <a:ext cx="1091803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/>
              <a:t>SKILL 1</a:t>
            </a:r>
          </a:p>
        </p:txBody>
      </p:sp>
      <p:sp>
        <p:nvSpPr>
          <p:cNvPr id="76" name="ZoneTexte 75"/>
          <p:cNvSpPr txBox="1"/>
          <p:nvPr/>
        </p:nvSpPr>
        <p:spPr>
          <a:xfrm>
            <a:off x="2034775" y="7247670"/>
            <a:ext cx="1091803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/>
              <a:t>SKILL 1</a:t>
            </a:r>
          </a:p>
        </p:txBody>
      </p:sp>
      <p:sp>
        <p:nvSpPr>
          <p:cNvPr id="77" name="Rectangle 76"/>
          <p:cNvSpPr/>
          <p:nvPr/>
        </p:nvSpPr>
        <p:spPr>
          <a:xfrm>
            <a:off x="615338" y="6534567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Rectangle 77"/>
          <p:cNvSpPr/>
          <p:nvPr/>
        </p:nvSpPr>
        <p:spPr>
          <a:xfrm>
            <a:off x="586193" y="6539827"/>
            <a:ext cx="1256328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Rectangle 78"/>
          <p:cNvSpPr/>
          <p:nvPr/>
        </p:nvSpPr>
        <p:spPr>
          <a:xfrm>
            <a:off x="602637" y="6799879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Rectangle 79"/>
          <p:cNvSpPr/>
          <p:nvPr/>
        </p:nvSpPr>
        <p:spPr>
          <a:xfrm>
            <a:off x="602637" y="7088752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Rectangle 80"/>
          <p:cNvSpPr/>
          <p:nvPr/>
        </p:nvSpPr>
        <p:spPr>
          <a:xfrm>
            <a:off x="599451" y="7355079"/>
            <a:ext cx="1256328" cy="88900"/>
          </a:xfrm>
          <a:prstGeom prst="rect">
            <a:avLst/>
          </a:prstGeom>
          <a:solidFill>
            <a:srgbClr val="F2F2F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Rectangle 81"/>
          <p:cNvSpPr/>
          <p:nvPr/>
        </p:nvSpPr>
        <p:spPr>
          <a:xfrm>
            <a:off x="977508" y="6799879"/>
            <a:ext cx="865013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Rectangle 82"/>
          <p:cNvSpPr/>
          <p:nvPr/>
        </p:nvSpPr>
        <p:spPr>
          <a:xfrm>
            <a:off x="702901" y="7088752"/>
            <a:ext cx="1139620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Rectangle 83"/>
          <p:cNvSpPr/>
          <p:nvPr/>
        </p:nvSpPr>
        <p:spPr>
          <a:xfrm>
            <a:off x="812744" y="7355932"/>
            <a:ext cx="1029777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ZoneTexte 84"/>
          <p:cNvSpPr txBox="1"/>
          <p:nvPr/>
        </p:nvSpPr>
        <p:spPr>
          <a:xfrm>
            <a:off x="1908500" y="7970755"/>
            <a:ext cx="1346439" cy="369332"/>
          </a:xfrm>
          <a:prstGeom prst="rect">
            <a:avLst/>
          </a:prstGeom>
          <a:noFill/>
          <a:ln>
            <a:solidFill>
              <a:srgbClr val="7F7F7F"/>
            </a:solidFill>
            <a:prstDash val="dash"/>
          </a:ln>
        </p:spPr>
        <p:txBody>
          <a:bodyPr wrap="none" rtlCol="0"/>
          <a:lstStyle>
            <a:defPPr>
              <a:defRPr lang="fr-FR"/>
            </a:defPPr>
          </a:lstStyle>
          <a:p>
            <a:r>
              <a:rPr lang="fr-FR" dirty="0"/>
              <a:t>LANGUAGES</a:t>
            </a:r>
          </a:p>
        </p:txBody>
      </p:sp>
      <p:sp>
        <p:nvSpPr>
          <p:cNvPr id="86" name="Rectangle 85"/>
          <p:cNvSpPr/>
          <p:nvPr/>
        </p:nvSpPr>
        <p:spPr>
          <a:xfrm>
            <a:off x="3409594" y="8633488"/>
            <a:ext cx="101600" cy="889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" name="Rectangle 86"/>
          <p:cNvSpPr/>
          <p:nvPr/>
        </p:nvSpPr>
        <p:spPr>
          <a:xfrm>
            <a:off x="3409594" y="8898800"/>
            <a:ext cx="101600" cy="889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Rectangle 87"/>
          <p:cNvSpPr/>
          <p:nvPr/>
        </p:nvSpPr>
        <p:spPr>
          <a:xfrm>
            <a:off x="3405115" y="9163455"/>
            <a:ext cx="101600" cy="889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0" name="ZoneTexte 89"/>
          <p:cNvSpPr txBox="1"/>
          <p:nvPr/>
        </p:nvSpPr>
        <p:spPr>
          <a:xfrm>
            <a:off x="2256066" y="8559649"/>
            <a:ext cx="75594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/>
              <a:t>FRANCAIS</a:t>
            </a:r>
          </a:p>
        </p:txBody>
      </p:sp>
      <p:sp>
        <p:nvSpPr>
          <p:cNvPr id="91" name="ZoneTexte 90"/>
          <p:cNvSpPr txBox="1"/>
          <p:nvPr/>
        </p:nvSpPr>
        <p:spPr>
          <a:xfrm>
            <a:off x="2324394" y="8839313"/>
            <a:ext cx="68762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/>
              <a:t>ANGLAIS</a:t>
            </a:r>
          </a:p>
        </p:txBody>
      </p:sp>
      <p:sp>
        <p:nvSpPr>
          <p:cNvPr id="92" name="ZoneTexte 91"/>
          <p:cNvSpPr txBox="1"/>
          <p:nvPr/>
        </p:nvSpPr>
        <p:spPr>
          <a:xfrm>
            <a:off x="2178164" y="9099643"/>
            <a:ext cx="83385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/>
              <a:t>ALLEMAND</a:t>
            </a:r>
          </a:p>
        </p:txBody>
      </p:sp>
      <p:sp>
        <p:nvSpPr>
          <p:cNvPr id="94" name="Rectangle 93"/>
          <p:cNvSpPr/>
          <p:nvPr/>
        </p:nvSpPr>
        <p:spPr>
          <a:xfrm>
            <a:off x="664873" y="8654268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5" name="Rectangle 94"/>
          <p:cNvSpPr/>
          <p:nvPr/>
        </p:nvSpPr>
        <p:spPr>
          <a:xfrm>
            <a:off x="635728" y="8659528"/>
            <a:ext cx="1256328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6" name="Rectangle 95"/>
          <p:cNvSpPr/>
          <p:nvPr/>
        </p:nvSpPr>
        <p:spPr>
          <a:xfrm>
            <a:off x="652172" y="8919580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7" name="Rectangle 96"/>
          <p:cNvSpPr/>
          <p:nvPr/>
        </p:nvSpPr>
        <p:spPr>
          <a:xfrm>
            <a:off x="652172" y="9208453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9" name="Rectangle 98"/>
          <p:cNvSpPr/>
          <p:nvPr/>
        </p:nvSpPr>
        <p:spPr>
          <a:xfrm>
            <a:off x="1027043" y="8919580"/>
            <a:ext cx="865013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0" name="Rectangle 99"/>
          <p:cNvSpPr/>
          <p:nvPr/>
        </p:nvSpPr>
        <p:spPr>
          <a:xfrm>
            <a:off x="752436" y="9208453"/>
            <a:ext cx="1139620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" name="ZoneTexte 105"/>
          <p:cNvSpPr txBox="1"/>
          <p:nvPr/>
        </p:nvSpPr>
        <p:spPr>
          <a:xfrm>
            <a:off x="4031382" y="7970755"/>
            <a:ext cx="1009373" cy="369332"/>
          </a:xfrm>
          <a:prstGeom prst="rect">
            <a:avLst/>
          </a:prstGeom>
          <a:noFill/>
          <a:ln>
            <a:solidFill>
              <a:srgbClr val="7F7F7F"/>
            </a:solidFill>
            <a:prstDash val="dash"/>
          </a:ln>
        </p:spPr>
        <p:txBody>
          <a:bodyPr wrap="none" rtlCol="0">
            <a:spAutoFit/>
          </a:bodyPr>
          <a:lstStyle>
            <a:defPPr>
              <a:defRPr lang="fr-FR"/>
            </a:defPPr>
          </a:lstStyle>
          <a:p>
            <a:r>
              <a:rPr lang="fr-FR" dirty="0"/>
              <a:t>HOBBIES</a:t>
            </a:r>
          </a:p>
        </p:txBody>
      </p:sp>
      <p:sp>
        <p:nvSpPr>
          <p:cNvPr id="107" name="ZoneTexte 106"/>
          <p:cNvSpPr txBox="1"/>
          <p:nvPr/>
        </p:nvSpPr>
        <p:spPr>
          <a:xfrm>
            <a:off x="3957356" y="8506688"/>
            <a:ext cx="3313384" cy="962023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fr-FR" sz="1100" dirty="0">
                <a:solidFill>
                  <a:srgbClr val="000000"/>
                </a:solidFill>
              </a:rPr>
              <a:t>Lorem ipsum dolor sit amet, consectetur adipiscing elit. Quisque pulvinar sit amet turpis ut consequat.</a:t>
            </a:r>
          </a:p>
          <a:p>
            <a:pPr algn="just"/>
            <a:endParaRPr lang="fr-FR" sz="1100" dirty="0"/>
          </a:p>
          <a:p>
            <a:endParaRPr lang="fr-FR" sz="1100" dirty="0"/>
          </a:p>
        </p:txBody>
      </p:sp>
    </p:spTree>
    <p:extLst>
      <p:ext uri="{BB962C8B-B14F-4D97-AF65-F5344CB8AC3E}">
        <p14:creationId xmlns:p14="http://schemas.microsoft.com/office/powerpoint/2010/main" val="86440580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341</Words>
  <Application>Microsoft Office PowerPoint</Application>
  <PresentationFormat>Custom</PresentationFormat>
  <Paragraphs>41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Stanislas Larnier</cp:lastModifiedBy>
  <cp:revision>18</cp:revision>
  <dcterms:created xsi:type="dcterms:W3CDTF">2014-11-24T19:28:09Z</dcterms:created>
  <dcterms:modified xsi:type="dcterms:W3CDTF">2020-12-06T19:09:28Z</dcterms:modified>
</cp:coreProperties>
</file>