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6B0F1"/>
    <a:srgbClr val="27A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417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902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00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1690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2762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23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76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885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9806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119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81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55D1-E709-0D4B-84E3-209A26CD776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48BC6-7765-E34A-9887-4BD72634CC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71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3912474" y="7079204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3903044" y="8978789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65"/>
          <p:cNvSpPr/>
          <p:nvPr/>
        </p:nvSpPr>
        <p:spPr>
          <a:xfrm>
            <a:off x="-1547" y="8978789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Rectangle 64"/>
          <p:cNvSpPr/>
          <p:nvPr/>
        </p:nvSpPr>
        <p:spPr>
          <a:xfrm>
            <a:off x="0" y="7079204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" y="2765648"/>
            <a:ext cx="756285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-1" y="827598"/>
            <a:ext cx="7562851" cy="17535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" y="0"/>
            <a:ext cx="7562849" cy="936349"/>
          </a:xfrm>
          <a:prstGeom prst="rect">
            <a:avLst/>
          </a:prstGeom>
          <a:solidFill>
            <a:srgbClr val="27A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79608"/>
              </p:ext>
            </p:extLst>
          </p:nvPr>
        </p:nvGraphicFramePr>
        <p:xfrm>
          <a:off x="204067" y="206799"/>
          <a:ext cx="7234893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1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1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1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6586"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rgbClr val="FFFFFF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PHONE:  111 222 33 </a:t>
                      </a:r>
                      <a:r>
                        <a:rPr lang="en-US" sz="1000" b="0" kern="1200">
                          <a:solidFill>
                            <a:srgbClr val="FFFFFF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/ 222 333 444</a:t>
                      </a:r>
                      <a:endParaRPr lang="fr-FR" sz="1000" b="0" kern="1200" dirty="0">
                        <a:solidFill>
                          <a:srgbClr val="FFFFFF"/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</a:txBody>
                  <a:tcPr>
                    <a:solidFill>
                      <a:srgbClr val="27A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rgbClr val="FFFFFF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EMAIL: MAIL@MAIL.COM</a:t>
                      </a:r>
                      <a:endParaRPr lang="fr-FR" sz="1000" b="0" kern="1200" dirty="0">
                        <a:solidFill>
                          <a:srgbClr val="FFFFFF"/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  <a:p>
                      <a:pPr algn="l"/>
                      <a:r>
                        <a:rPr lang="en-US" sz="1000" b="0" kern="1200" dirty="0">
                          <a:solidFill>
                            <a:srgbClr val="FFFFFF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WEBSITE: WWW.WEBSITE.COM</a:t>
                      </a:r>
                      <a:endParaRPr lang="fr-FR" sz="1000" b="0" kern="1200" dirty="0">
                        <a:solidFill>
                          <a:srgbClr val="FFFFFF"/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  <a:p>
                      <a:pPr algn="l"/>
                      <a:endParaRPr lang="fr-FR" sz="1000" b="0" dirty="0">
                        <a:solidFill>
                          <a:srgbClr val="FFFFFF"/>
                        </a:solidFill>
                        <a:latin typeface="Avenir Book"/>
                        <a:cs typeface="Avenir Book"/>
                      </a:endParaRPr>
                    </a:p>
                  </a:txBody>
                  <a:tcPr>
                    <a:solidFill>
                      <a:srgbClr val="27A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dirty="0">
                          <a:solidFill>
                            <a:srgbClr val="FFFFFF"/>
                          </a:solidFill>
                          <a:latin typeface="Avenir Book"/>
                          <a:cs typeface="Avenir Book"/>
                        </a:rPr>
                        <a:t>ADDRESS: </a:t>
                      </a:r>
                      <a:r>
                        <a:rPr lang="en-GB" sz="1000" b="0" dirty="0">
                          <a:solidFill>
                            <a:srgbClr val="FFFFFF"/>
                          </a:solidFill>
                          <a:latin typeface="Avenir Book"/>
                          <a:cs typeface="Avenir Book"/>
                        </a:rPr>
                        <a:t>12 Regent Street</a:t>
                      </a:r>
                      <a:br>
                        <a:rPr lang="en-GB" sz="1000" b="0" dirty="0">
                          <a:solidFill>
                            <a:srgbClr val="FFFFFF"/>
                          </a:solidFill>
                          <a:latin typeface="Avenir Book"/>
                          <a:cs typeface="Avenir Book"/>
                        </a:rPr>
                      </a:br>
                      <a:r>
                        <a:rPr lang="en-GB" sz="1000" b="0" dirty="0">
                          <a:solidFill>
                            <a:srgbClr val="FFFFFF"/>
                          </a:solidFill>
                          <a:latin typeface="Avenir Book"/>
                          <a:cs typeface="Avenir Book"/>
                        </a:rPr>
                        <a:t>Y200 New-York, NY</a:t>
                      </a:r>
                      <a:br>
                        <a:rPr lang="fr-FR" sz="1000" b="0" baseline="0" dirty="0">
                          <a:solidFill>
                            <a:srgbClr val="FFFFFF"/>
                          </a:solidFill>
                          <a:latin typeface="Avenir Book"/>
                          <a:cs typeface="Avenir Book"/>
                        </a:rPr>
                      </a:br>
                      <a:endParaRPr lang="fr-FR" sz="1000" b="0" dirty="0">
                        <a:solidFill>
                          <a:srgbClr val="FFFFFF"/>
                        </a:solidFill>
                        <a:latin typeface="Avenir Book"/>
                        <a:cs typeface="Avenir Book"/>
                      </a:endParaRPr>
                    </a:p>
                  </a:txBody>
                  <a:tcPr>
                    <a:solidFill>
                      <a:srgbClr val="27A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l="45833"/>
          <a:stretch/>
        </p:blipFill>
        <p:spPr>
          <a:xfrm>
            <a:off x="986405" y="755439"/>
            <a:ext cx="1329343" cy="1638044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540002" y="954588"/>
            <a:ext cx="3190432" cy="73866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800" b="1" dirty="0">
                <a:solidFill>
                  <a:srgbClr val="26B0F1"/>
                </a:solidFill>
                <a:latin typeface="Avenir Book"/>
                <a:cs typeface="Avenir Book"/>
              </a:rPr>
              <a:t>JOHN DOE</a:t>
            </a:r>
          </a:p>
          <a:p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PROFESSIONAL TITLE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472266" y="1710184"/>
            <a:ext cx="4851401" cy="938719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sit amet, consectetur adipiscing elit. Quisque pulvinar sit amet turpis ut consequat. Lorem ipsum dolor sit amet, consectetur adipiscing elit. Quisque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sit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Lorem ipsum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sit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FR" sz="1100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005212"/>
              </p:ext>
            </p:extLst>
          </p:nvPr>
        </p:nvGraphicFramePr>
        <p:xfrm>
          <a:off x="204067" y="3216144"/>
          <a:ext cx="7234892" cy="20623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JOB TITLE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JOB TITLE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JOB TITLE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JOB TITLE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JOB TITLE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JOB TITLE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2273257" y="2765648"/>
            <a:ext cx="3394551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/>
          <a:lstStyle/>
          <a:p>
            <a:pPr algn="ctr"/>
            <a:r>
              <a:rPr lang="fr-FR" sz="1600" dirty="0">
                <a:latin typeface="Avenir Book"/>
                <a:cs typeface="Avenir Book"/>
              </a:rPr>
              <a:t>WORK EXPERIENCE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-1" y="5737302"/>
            <a:ext cx="756285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630091"/>
              </p:ext>
            </p:extLst>
          </p:nvPr>
        </p:nvGraphicFramePr>
        <p:xfrm>
          <a:off x="204065" y="6187798"/>
          <a:ext cx="7234892" cy="777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l"/>
                      <a:endParaRPr lang="fr-FR" sz="11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3221521" y="5737302"/>
            <a:ext cx="1403658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/>
          <a:lstStyle/>
          <a:p>
            <a:r>
              <a:rPr lang="fr-FR" sz="1600" dirty="0">
                <a:latin typeface="Avenir Book"/>
                <a:cs typeface="Avenir Book"/>
              </a:rPr>
              <a:t>EDUCATION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245478" y="7079204"/>
            <a:ext cx="2169190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HARD SKILLS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034003" y="7079204"/>
            <a:ext cx="1687215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SOFT SKILLS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45669" y="7741937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4176688" y="7650275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45669" y="8007249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4176688" y="7915587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941190" y="8271904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4165344" y="8180242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945669" y="8539632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4176688" y="8447970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564820" y="774193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5412420" y="7741937"/>
            <a:ext cx="1256328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5552119" y="800724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5552119" y="829612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5548933" y="8562449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5412420" y="8007249"/>
            <a:ext cx="865013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5412420" y="8295574"/>
            <a:ext cx="113962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5412420" y="8563302"/>
            <a:ext cx="1029777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3375946" y="7741937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375946" y="8007249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3371467" y="8271904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3375946" y="8539632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2050662" y="7678125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2050662" y="7943437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2039318" y="8208092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2050662" y="8475820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31225" y="776271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602080" y="7767977"/>
            <a:ext cx="1256328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618524" y="802802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618524" y="831690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615338" y="8583229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993395" y="8028029"/>
            <a:ext cx="865013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718788" y="8316902"/>
            <a:ext cx="113962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828631" y="8584082"/>
            <a:ext cx="1029777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2247679" y="8978789"/>
            <a:ext cx="1123788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LANGUAGES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425481" y="9641522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3425481" y="9906834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/>
          <p:cNvSpPr/>
          <p:nvPr/>
        </p:nvSpPr>
        <p:spPr>
          <a:xfrm>
            <a:off x="3421002" y="10171489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2271953" y="9567683"/>
            <a:ext cx="7559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FRANCAIS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2340281" y="9847347"/>
            <a:ext cx="6876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ANGLAIS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2194051" y="10107677"/>
            <a:ext cx="8338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ALLEMAND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0760" y="966230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651615" y="9667562"/>
            <a:ext cx="1256328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668059" y="9927614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59"/>
          <p:cNvSpPr/>
          <p:nvPr/>
        </p:nvSpPr>
        <p:spPr>
          <a:xfrm>
            <a:off x="668059" y="1021648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60"/>
          <p:cNvSpPr/>
          <p:nvPr/>
        </p:nvSpPr>
        <p:spPr>
          <a:xfrm>
            <a:off x="1042930" y="9927614"/>
            <a:ext cx="865013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986405" y="10216487"/>
            <a:ext cx="921538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ZoneTexte 62"/>
          <p:cNvSpPr txBox="1"/>
          <p:nvPr/>
        </p:nvSpPr>
        <p:spPr>
          <a:xfrm>
            <a:off x="4047269" y="8978789"/>
            <a:ext cx="1052379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HOBBIES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3973243" y="9514722"/>
            <a:ext cx="3313384" cy="962023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rgbClr val="000000"/>
                </a:solidFill>
              </a:rPr>
              <a:t>Lorem ipsum dolor sit amet, consectetur adipiscing elit. Quisque pulvinar sit amet turpis ut consequat.</a:t>
            </a:r>
          </a:p>
          <a:p>
            <a:pPr algn="just"/>
            <a:endParaRPr lang="fr-FR" sz="1100" dirty="0"/>
          </a:p>
          <a:p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33019383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10</cp:revision>
  <dcterms:created xsi:type="dcterms:W3CDTF">2014-11-24T20:37:44Z</dcterms:created>
  <dcterms:modified xsi:type="dcterms:W3CDTF">2020-12-06T19:09:41Z</dcterms:modified>
</cp:coreProperties>
</file>