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DBB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662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48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60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21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41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60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54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00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27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2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7075-4E70-DB43-A3C0-653859AE1C7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35FD-A3E3-AD4B-9B8B-9ED5E9CC6C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21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57075-4E70-DB43-A3C0-653859AE1C7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A35FD-A3E3-AD4B-9B8B-9ED5E9CC6C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34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0" y="6306040"/>
            <a:ext cx="7562850" cy="22033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562850" cy="22033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82213" y="412458"/>
            <a:ext cx="2952418" cy="461665"/>
          </a:xfrm>
          <a:prstGeom prst="rect">
            <a:avLst/>
          </a:prstGeom>
          <a:solidFill>
            <a:srgbClr val="FDBB1F"/>
          </a:solidFill>
        </p:spPr>
        <p:txBody>
          <a:bodyPr wrap="square" rtlCol="0"/>
          <a:lstStyle/>
          <a:p>
            <a:r>
              <a:rPr lang="fr-FR" sz="2400" b="1" dirty="0"/>
              <a:t>JOHN DOE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17089" y="841561"/>
            <a:ext cx="2579151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/>
              <a:t>PROFESSIONAL TITLE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7089" y="1280790"/>
            <a:ext cx="3983589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adipiscing elit. Quisque pulvinar sit amet turpis ut consequat. Lorem ipsum dolor sit amet, consectetur adipiscing elit. Quisque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pulvinar sit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turpis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en-GB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158031"/>
              </p:ext>
            </p:extLst>
          </p:nvPr>
        </p:nvGraphicFramePr>
        <p:xfrm>
          <a:off x="4508452" y="243415"/>
          <a:ext cx="2084705" cy="193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4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NAME: JOHN DOE</a:t>
                      </a:r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EMAIL: MAIL@MAIL.COM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PHONE: 111 222 33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WEBSITE : HTTP://WEBSITE.COM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ADDRESS : 12 Regent Street</a:t>
                      </a:r>
                      <a:br>
                        <a:rPr lang="fr-FR" sz="1100" dirty="0"/>
                      </a:br>
                      <a:r>
                        <a:rPr lang="fr-FR" sz="1100" dirty="0"/>
                        <a:t>Y200 New-York, NY</a:t>
                      </a: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136">
                <a:tc>
                  <a:txBody>
                    <a:bodyPr/>
                    <a:lstStyle/>
                    <a:p>
                      <a:r>
                        <a:rPr lang="fr-FR" sz="1100" dirty="0"/>
                        <a:t>           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979268" y="2427094"/>
            <a:ext cx="1855267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pPr algn="r"/>
            <a:r>
              <a:rPr lang="fr-FR" sz="1600" dirty="0">
                <a:latin typeface="Avenir Book"/>
                <a:cs typeface="Avenir Book"/>
              </a:rPr>
              <a:t>EXPERIENCE</a:t>
            </a:r>
            <a:r>
              <a:rPr lang="fr-FR" sz="1600" dirty="0"/>
              <a:t> </a:t>
            </a:r>
            <a:r>
              <a:rPr lang="fr-FR" sz="1600" dirty="0">
                <a:latin typeface="Avenir Book"/>
                <a:cs typeface="Avenir Book"/>
              </a:rPr>
              <a:t>PRO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200678" y="2430365"/>
            <a:ext cx="1403658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>
                <a:latin typeface="Avenir Book"/>
                <a:cs typeface="Avenir Book"/>
              </a:rPr>
              <a:t>EDUCATION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632423"/>
              </p:ext>
            </p:extLst>
          </p:nvPr>
        </p:nvGraphicFramePr>
        <p:xfrm>
          <a:off x="217089" y="2809841"/>
          <a:ext cx="3617446" cy="3169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r"/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</a:t>
                      </a:r>
                    </a:p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TITLE|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</a:t>
                      </a:r>
                    </a:p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TITLE|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</a:t>
                      </a:r>
                    </a:p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TITLE|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</a:t>
                      </a:r>
                    </a:p>
                    <a:p>
                      <a:pPr algn="r"/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JOB TITLE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178557"/>
              </p:ext>
            </p:extLst>
          </p:nvPr>
        </p:nvGraphicFramePr>
        <p:xfrm>
          <a:off x="4168115" y="2808896"/>
          <a:ext cx="3207885" cy="20988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7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FDBB1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4" name="Connecteur droit 13"/>
          <p:cNvCxnSpPr/>
          <p:nvPr/>
        </p:nvCxnSpPr>
        <p:spPr>
          <a:xfrm flipH="1">
            <a:off x="217089" y="2808896"/>
            <a:ext cx="349513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 flipV="1">
            <a:off x="4254928" y="2808896"/>
            <a:ext cx="3006687" cy="945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1683503" y="6458913"/>
            <a:ext cx="2169190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pPr algn="r"/>
            <a:r>
              <a:rPr lang="fr-FR" sz="1600" dirty="0">
                <a:latin typeface="Avenir Book"/>
                <a:cs typeface="Avenir Book"/>
              </a:rPr>
              <a:t>HARD SKILLS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200678" y="6458913"/>
            <a:ext cx="1687215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SOFT SKILLS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155760" y="7121646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386779" y="7029984"/>
            <a:ext cx="7088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CURIOUS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155760" y="7386958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4386779" y="7295296"/>
            <a:ext cx="659155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CREATIVE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51281" y="7651613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4375435" y="7559951"/>
            <a:ext cx="762837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INVOLVED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155760" y="7919341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4386779" y="7827679"/>
            <a:ext cx="8210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METHODIC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774911" y="7121646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622511" y="7121646"/>
            <a:ext cx="1256328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5762210" y="7386958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5762210" y="7675831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759024" y="7942158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5622511" y="7386958"/>
            <a:ext cx="865013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5622511" y="7675283"/>
            <a:ext cx="113962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622511" y="7943011"/>
            <a:ext cx="1029777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3586037" y="7121646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3586037" y="7386958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3581558" y="7651613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3586037" y="7919341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2260753" y="7057834"/>
            <a:ext cx="6207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DESIGN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2260753" y="7323146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ACCOUNTING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2249409" y="7587801"/>
            <a:ext cx="575085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SALES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2260753" y="7855529"/>
            <a:ext cx="1066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MANAGEMENT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41316" y="7142426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812171" y="7147686"/>
            <a:ext cx="1256328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828615" y="7407738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828615" y="7696611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825429" y="7962938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1203486" y="7407738"/>
            <a:ext cx="865013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928879" y="7696611"/>
            <a:ext cx="113962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1038722" y="7963791"/>
            <a:ext cx="1029777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3" name="Connecteur droit 52"/>
          <p:cNvCxnSpPr/>
          <p:nvPr/>
        </p:nvCxnSpPr>
        <p:spPr>
          <a:xfrm flipH="1">
            <a:off x="246867" y="6808321"/>
            <a:ext cx="349513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H="1">
            <a:off x="4244095" y="6797467"/>
            <a:ext cx="3047298" cy="10854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2619966" y="8747951"/>
            <a:ext cx="1123788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pPr algn="r"/>
            <a:r>
              <a:rPr lang="fr-FR" sz="1600" dirty="0">
                <a:latin typeface="Avenir Book"/>
                <a:cs typeface="Avenir Book"/>
              </a:rPr>
              <a:t>LANGUAGES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455259" y="9410684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60"/>
          <p:cNvSpPr/>
          <p:nvPr/>
        </p:nvSpPr>
        <p:spPr>
          <a:xfrm>
            <a:off x="3455259" y="9675996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3450780" y="9940651"/>
            <a:ext cx="101600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2301731" y="9336845"/>
            <a:ext cx="6495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FRENCH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2341151" y="9616509"/>
            <a:ext cx="7136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GERMAN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2307877" y="9893313"/>
            <a:ext cx="6815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SPANISH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10538" y="9431464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681393" y="9436724"/>
            <a:ext cx="1256328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/>
          <p:cNvSpPr/>
          <p:nvPr/>
        </p:nvSpPr>
        <p:spPr>
          <a:xfrm>
            <a:off x="697837" y="9696776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697837" y="998564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1072708" y="9696776"/>
            <a:ext cx="865013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>
            <a:off x="1016183" y="9985649"/>
            <a:ext cx="921538" cy="88900"/>
          </a:xfrm>
          <a:prstGeom prst="rect">
            <a:avLst/>
          </a:prstGeom>
          <a:solidFill>
            <a:srgbClr val="FDBB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4077047" y="8747951"/>
            <a:ext cx="1052379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HOBBIES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4003021" y="9283884"/>
            <a:ext cx="3313384" cy="962023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rgbClr val="000000"/>
                </a:solidFill>
              </a:rPr>
              <a:t>Lorem ipsum dolor sit amet, consectetur adipiscing elit. Quisque pulvinar sit amet turpis ut consequat.</a:t>
            </a:r>
          </a:p>
          <a:p>
            <a:pPr algn="just"/>
            <a:endParaRPr lang="fr-FR" sz="1100" dirty="0"/>
          </a:p>
          <a:p>
            <a:endParaRPr lang="fr-FR" sz="1100" dirty="0"/>
          </a:p>
        </p:txBody>
      </p:sp>
      <p:cxnSp>
        <p:nvCxnSpPr>
          <p:cNvPr id="74" name="Connecteur droit 73"/>
          <p:cNvCxnSpPr/>
          <p:nvPr/>
        </p:nvCxnSpPr>
        <p:spPr>
          <a:xfrm flipH="1">
            <a:off x="4155760" y="9068298"/>
            <a:ext cx="3047298" cy="10854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flipH="1">
            <a:off x="188019" y="9084718"/>
            <a:ext cx="3495139" cy="0"/>
          </a:xfrm>
          <a:prstGeom prst="line">
            <a:avLst/>
          </a:prstGeom>
          <a:ln w="63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19" y="2318928"/>
            <a:ext cx="735460" cy="479773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751" y="2308205"/>
            <a:ext cx="711895" cy="490863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089" y="8624506"/>
            <a:ext cx="462645" cy="392242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7700" y="8624506"/>
            <a:ext cx="494332" cy="39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7476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12</cp:revision>
  <dcterms:created xsi:type="dcterms:W3CDTF">2014-11-25T05:27:17Z</dcterms:created>
  <dcterms:modified xsi:type="dcterms:W3CDTF">2020-12-06T20:44:06Z</dcterms:modified>
</cp:coreProperties>
</file>