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FDBB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3132" y="72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7075-4E70-DB43-A3C0-653859AE1C77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35FD-A3E3-AD4B-9B8B-9ED5E9CC6C6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6662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7075-4E70-DB43-A3C0-653859AE1C77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35FD-A3E3-AD4B-9B8B-9ED5E9CC6C6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8483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7075-4E70-DB43-A3C0-653859AE1C77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35FD-A3E3-AD4B-9B8B-9ED5E9CC6C6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9600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7075-4E70-DB43-A3C0-653859AE1C77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35FD-A3E3-AD4B-9B8B-9ED5E9CC6C6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3210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7075-4E70-DB43-A3C0-653859AE1C77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35FD-A3E3-AD4B-9B8B-9ED5E9CC6C6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7419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7075-4E70-DB43-A3C0-653859AE1C77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35FD-A3E3-AD4B-9B8B-9ED5E9CC6C6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8600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7075-4E70-DB43-A3C0-653859AE1C77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35FD-A3E3-AD4B-9B8B-9ED5E9CC6C6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7544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7075-4E70-DB43-A3C0-653859AE1C77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35FD-A3E3-AD4B-9B8B-9ED5E9CC6C6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0005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7075-4E70-DB43-A3C0-653859AE1C77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35FD-A3E3-AD4B-9B8B-9ED5E9CC6C6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0270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7075-4E70-DB43-A3C0-653859AE1C77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35FD-A3E3-AD4B-9B8B-9ED5E9CC6C6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42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7075-4E70-DB43-A3C0-653859AE1C77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35FD-A3E3-AD4B-9B8B-9ED5E9CC6C6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3211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57075-4E70-DB43-A3C0-653859AE1C77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A35FD-A3E3-AD4B-9B8B-9ED5E9CC6C6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6346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tangle 76"/>
          <p:cNvSpPr/>
          <p:nvPr/>
        </p:nvSpPr>
        <p:spPr>
          <a:xfrm>
            <a:off x="0" y="6306040"/>
            <a:ext cx="7562850" cy="22033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7562850" cy="22033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282213" y="412458"/>
            <a:ext cx="2952418" cy="461665"/>
          </a:xfrm>
          <a:prstGeom prst="rect">
            <a:avLst/>
          </a:prstGeom>
          <a:solidFill>
            <a:srgbClr val="FDBB1F"/>
          </a:solidFill>
        </p:spPr>
        <p:txBody>
          <a:bodyPr wrap="square" rtlCol="0"/>
          <a:lstStyle/>
          <a:p>
            <a:r>
              <a:rPr lang="fr-FR" sz="2400" b="1" dirty="0"/>
              <a:t>JOHN DOE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17089" y="841561"/>
            <a:ext cx="2579151" cy="338554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600" dirty="0"/>
              <a:t>PROFESSIONAL TITLE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17089" y="1280790"/>
            <a:ext cx="3983589" cy="769441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amet, consectetur adipiscing elit. Quisque pulvinar sit amet turpis ut consequat. Lorem ipsum dolor sit amet, consectetur adipiscing elit. Quisque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pulvinar sit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turpis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ut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consequat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0158031"/>
              </p:ext>
            </p:extLst>
          </p:nvPr>
        </p:nvGraphicFramePr>
        <p:xfrm>
          <a:off x="4508452" y="243415"/>
          <a:ext cx="2084705" cy="1932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47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1136">
                <a:tc>
                  <a:txBody>
                    <a:bodyPr/>
                    <a:lstStyle/>
                    <a:p>
                      <a:r>
                        <a:rPr lang="fr-FR" sz="1100" dirty="0"/>
                        <a:t>NAME: JOHN DOE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136">
                <a:tc>
                  <a:txBody>
                    <a:bodyPr/>
                    <a:lstStyle/>
                    <a:p>
                      <a:r>
                        <a:rPr lang="fr-FR" sz="1100" dirty="0"/>
                        <a:t>EMAIL: MAIL@MAIL.COM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136">
                <a:tc>
                  <a:txBody>
                    <a:bodyPr/>
                    <a:lstStyle/>
                    <a:p>
                      <a:r>
                        <a:rPr lang="fr-FR" sz="1100" dirty="0"/>
                        <a:t>PHONE: 111 222 33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136">
                <a:tc>
                  <a:txBody>
                    <a:bodyPr/>
                    <a:lstStyle/>
                    <a:p>
                      <a:r>
                        <a:rPr lang="fr-FR" sz="1100" dirty="0"/>
                        <a:t>WEBSITE : HTTP://WEBSITE.COM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136">
                <a:tc>
                  <a:txBody>
                    <a:bodyPr/>
                    <a:lstStyle/>
                    <a:p>
                      <a:r>
                        <a:rPr lang="fr-FR" sz="1100" dirty="0"/>
                        <a:t>ADDRESS : 12 Regent Street</a:t>
                      </a:r>
                      <a:br>
                        <a:rPr lang="fr-FR" sz="1100" dirty="0"/>
                      </a:br>
                      <a:r>
                        <a:rPr lang="fr-FR" sz="1100" dirty="0"/>
                        <a:t>Y200 New-York, NY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1136">
                <a:tc>
                  <a:txBody>
                    <a:bodyPr/>
                    <a:lstStyle/>
                    <a:p>
                      <a:r>
                        <a:rPr lang="fr-FR" sz="1100" dirty="0"/>
                        <a:t>                 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1979268" y="2427094"/>
            <a:ext cx="1855267" cy="33855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none" rtlCol="0">
            <a:spAutoFit/>
          </a:bodyPr>
          <a:lstStyle/>
          <a:p>
            <a:pPr algn="r"/>
            <a:r>
              <a:rPr lang="fr-FR" sz="1600" dirty="0">
                <a:latin typeface="Avenir Book"/>
                <a:cs typeface="Avenir Book"/>
              </a:rPr>
              <a:t>EXPERIENCE</a:t>
            </a:r>
            <a:r>
              <a:rPr lang="fr-FR" sz="1600" dirty="0"/>
              <a:t> </a:t>
            </a:r>
            <a:r>
              <a:rPr lang="fr-FR" sz="1600" dirty="0">
                <a:latin typeface="Avenir Book"/>
                <a:cs typeface="Avenir Book"/>
              </a:rPr>
              <a:t>PRO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4200678" y="2430365"/>
            <a:ext cx="1403658" cy="33855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none" rtlCol="0"/>
          <a:lstStyle/>
          <a:p>
            <a:r>
              <a:rPr lang="fr-FR" sz="1600" dirty="0">
                <a:latin typeface="Avenir Book"/>
                <a:cs typeface="Avenir Book"/>
              </a:rPr>
              <a:t>EDUCATION</a:t>
            </a:r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3632423"/>
              </p:ext>
            </p:extLst>
          </p:nvPr>
        </p:nvGraphicFramePr>
        <p:xfrm>
          <a:off x="217089" y="2809841"/>
          <a:ext cx="3617446" cy="3169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174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10143">
                <a:tc>
                  <a:txBody>
                    <a:bodyPr/>
                    <a:lstStyle/>
                    <a:p>
                      <a:pPr algn="r"/>
                      <a:r>
                        <a:rPr lang="en-US" sz="1200" b="1" kern="1200" dirty="0">
                          <a:solidFill>
                            <a:srgbClr val="FDBB1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COMPAGNY NAME</a:t>
                      </a:r>
                    </a:p>
                    <a:p>
                      <a:pPr algn="r"/>
                      <a:r>
                        <a:rPr lang="en-US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JOB TITLE| 20XX – 20XX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amet, consectetur adipiscing elit. Quisque pulvinar sit amet turpis ut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consequat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4362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rgbClr val="FDBB1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COMPAGNY NAME</a:t>
                      </a:r>
                    </a:p>
                    <a:p>
                      <a:pPr algn="r"/>
                      <a:r>
                        <a:rPr lang="en-US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JOB TITLE| 20XX – 20XX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Quisque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pulvinar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turpis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ut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consequat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7856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rgbClr val="FDBB1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COMPAGNY NAME</a:t>
                      </a:r>
                    </a:p>
                    <a:p>
                      <a:pPr algn="r"/>
                      <a:r>
                        <a:rPr lang="en-US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JOB TITLE| 20XX – 20XX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Quisque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pulvinar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turpis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ut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consequat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7856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rgbClr val="FDBB1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COMPAGNY NAME</a:t>
                      </a:r>
                    </a:p>
                    <a:p>
                      <a:pPr algn="r"/>
                      <a:r>
                        <a:rPr lang="en-US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JOB TITLE | 20XX – 20XX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Quisque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pulvinar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turpis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ut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consequat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178557"/>
              </p:ext>
            </p:extLst>
          </p:nvPr>
        </p:nvGraphicFramePr>
        <p:xfrm>
          <a:off x="4168115" y="2808896"/>
          <a:ext cx="3207885" cy="209886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078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10143">
                <a:tc>
                  <a:txBody>
                    <a:bodyPr/>
                    <a:lstStyle/>
                    <a:p>
                      <a:pPr algn="l"/>
                      <a:r>
                        <a:rPr lang="en-US" sz="1200" b="1" kern="1200" dirty="0">
                          <a:solidFill>
                            <a:srgbClr val="FDBB1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DEGREE | 20XX 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dolor sit amet, consectetur adipiscing elit. Quisque pulvinar sit amet turpis ut consequat.</a:t>
                      </a:r>
                      <a:endParaRPr lang="en-GB" sz="110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436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rgbClr val="FDBB1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DEGREE | 20XX 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dolor sit amet, consectetur adipiscing elit. Quisque pulvinar sit amet turpis ut consequat.</a:t>
                      </a:r>
                      <a:endParaRPr lang="en-GB" sz="110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436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rgbClr val="FDBB1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DEGREE | 20XX 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dolor sit amet, consectetur adipiscing elit. Quisque pulvinar sit amet turpis ut consequat.</a:t>
                      </a:r>
                      <a:endParaRPr lang="en-GB" sz="110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14" name="Connecteur droit 13"/>
          <p:cNvCxnSpPr/>
          <p:nvPr/>
        </p:nvCxnSpPr>
        <p:spPr>
          <a:xfrm flipH="1">
            <a:off x="217089" y="2808896"/>
            <a:ext cx="3495139" cy="0"/>
          </a:xfrm>
          <a:prstGeom prst="line">
            <a:avLst/>
          </a:prstGeom>
          <a:ln w="635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H="1" flipV="1">
            <a:off x="4254928" y="2808896"/>
            <a:ext cx="3006687" cy="945"/>
          </a:xfrm>
          <a:prstGeom prst="line">
            <a:avLst/>
          </a:prstGeom>
          <a:ln w="635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1683503" y="6458913"/>
            <a:ext cx="2169190" cy="338554"/>
          </a:xfrm>
          <a:prstGeom prst="rect">
            <a:avLst/>
          </a:prstGeom>
          <a:noFill/>
          <a:ln>
            <a:solidFill>
              <a:srgbClr val="FFFFFF"/>
            </a:solidFill>
            <a:prstDash val="dash"/>
          </a:ln>
        </p:spPr>
        <p:txBody>
          <a:bodyPr wrap="none" rtlCol="0"/>
          <a:lstStyle>
            <a:defPPr>
              <a:defRPr lang="fr-FR"/>
            </a:defPPr>
          </a:lstStyle>
          <a:p>
            <a:pPr algn="r"/>
            <a:r>
              <a:rPr lang="fr-FR" sz="1600" dirty="0">
                <a:latin typeface="Avenir Book"/>
                <a:cs typeface="Avenir Book"/>
              </a:rPr>
              <a:t>HARD SKILLS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4200678" y="6458913"/>
            <a:ext cx="1687215" cy="338554"/>
          </a:xfrm>
          <a:prstGeom prst="rect">
            <a:avLst/>
          </a:prstGeom>
          <a:noFill/>
          <a:ln>
            <a:solidFill>
              <a:srgbClr val="FFFFFF"/>
            </a:solidFill>
            <a:prstDash val="dash"/>
          </a:ln>
        </p:spPr>
        <p:txBody>
          <a:bodyPr wrap="none" rtlCol="0"/>
          <a:lstStyle>
            <a:defPPr>
              <a:defRPr lang="fr-FR"/>
            </a:defPPr>
          </a:lstStyle>
          <a:p>
            <a:r>
              <a:rPr lang="fr-FR" sz="1600" dirty="0">
                <a:latin typeface="Avenir Book"/>
                <a:cs typeface="Avenir Book"/>
              </a:rPr>
              <a:t>SOFT SKILLS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155760" y="7121646"/>
            <a:ext cx="101600" cy="88900"/>
          </a:xfrm>
          <a:prstGeom prst="rect">
            <a:avLst/>
          </a:prstGeom>
          <a:solidFill>
            <a:srgbClr val="FDBB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ZoneTexte 21"/>
          <p:cNvSpPr txBox="1"/>
          <p:nvPr/>
        </p:nvSpPr>
        <p:spPr>
          <a:xfrm>
            <a:off x="4386779" y="7029984"/>
            <a:ext cx="70884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CURIOUS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155760" y="7386958"/>
            <a:ext cx="101600" cy="88900"/>
          </a:xfrm>
          <a:prstGeom prst="rect">
            <a:avLst/>
          </a:prstGeom>
          <a:solidFill>
            <a:srgbClr val="FDBB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23"/>
          <p:cNvSpPr txBox="1"/>
          <p:nvPr/>
        </p:nvSpPr>
        <p:spPr>
          <a:xfrm>
            <a:off x="4386779" y="7295296"/>
            <a:ext cx="659155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/>
              <a:t>CREATIVE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151281" y="7651613"/>
            <a:ext cx="101600" cy="88900"/>
          </a:xfrm>
          <a:prstGeom prst="rect">
            <a:avLst/>
          </a:prstGeom>
          <a:solidFill>
            <a:srgbClr val="FDBB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ZoneTexte 25"/>
          <p:cNvSpPr txBox="1"/>
          <p:nvPr/>
        </p:nvSpPr>
        <p:spPr>
          <a:xfrm>
            <a:off x="4375435" y="7559951"/>
            <a:ext cx="762837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/>
              <a:t>INVOLVED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155760" y="7919341"/>
            <a:ext cx="101600" cy="88900"/>
          </a:xfrm>
          <a:prstGeom prst="rect">
            <a:avLst/>
          </a:prstGeom>
          <a:solidFill>
            <a:srgbClr val="FDBB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ZoneTexte 27"/>
          <p:cNvSpPr txBox="1"/>
          <p:nvPr/>
        </p:nvSpPr>
        <p:spPr>
          <a:xfrm>
            <a:off x="4386779" y="7827679"/>
            <a:ext cx="8210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METHODIC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774911" y="7121646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/>
          <p:cNvSpPr/>
          <p:nvPr/>
        </p:nvSpPr>
        <p:spPr>
          <a:xfrm>
            <a:off x="5622511" y="7121646"/>
            <a:ext cx="1256328" cy="88900"/>
          </a:xfrm>
          <a:prstGeom prst="rect">
            <a:avLst/>
          </a:prstGeom>
          <a:solidFill>
            <a:srgbClr val="FDBB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/>
          <p:cNvSpPr/>
          <p:nvPr/>
        </p:nvSpPr>
        <p:spPr>
          <a:xfrm>
            <a:off x="5762210" y="7386958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5762210" y="7675831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5759024" y="7942158"/>
            <a:ext cx="1256328" cy="88900"/>
          </a:xfrm>
          <a:prstGeom prst="rect">
            <a:avLst/>
          </a:prstGeom>
          <a:solidFill>
            <a:srgbClr val="F2F2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5622511" y="7386958"/>
            <a:ext cx="865013" cy="88900"/>
          </a:xfrm>
          <a:prstGeom prst="rect">
            <a:avLst/>
          </a:prstGeom>
          <a:solidFill>
            <a:srgbClr val="FDBB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5622511" y="7675283"/>
            <a:ext cx="1139620" cy="88900"/>
          </a:xfrm>
          <a:prstGeom prst="rect">
            <a:avLst/>
          </a:prstGeom>
          <a:solidFill>
            <a:srgbClr val="FDBB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35"/>
          <p:cNvSpPr/>
          <p:nvPr/>
        </p:nvSpPr>
        <p:spPr>
          <a:xfrm>
            <a:off x="5622511" y="7943011"/>
            <a:ext cx="1029777" cy="88900"/>
          </a:xfrm>
          <a:prstGeom prst="rect">
            <a:avLst/>
          </a:prstGeom>
          <a:solidFill>
            <a:srgbClr val="FDBB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36"/>
          <p:cNvSpPr/>
          <p:nvPr/>
        </p:nvSpPr>
        <p:spPr>
          <a:xfrm>
            <a:off x="3586037" y="7121646"/>
            <a:ext cx="101600" cy="88900"/>
          </a:xfrm>
          <a:prstGeom prst="rect">
            <a:avLst/>
          </a:prstGeom>
          <a:solidFill>
            <a:srgbClr val="FDBB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37"/>
          <p:cNvSpPr/>
          <p:nvPr/>
        </p:nvSpPr>
        <p:spPr>
          <a:xfrm>
            <a:off x="3586037" y="7386958"/>
            <a:ext cx="101600" cy="88900"/>
          </a:xfrm>
          <a:prstGeom prst="rect">
            <a:avLst/>
          </a:prstGeom>
          <a:solidFill>
            <a:srgbClr val="FDBB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38"/>
          <p:cNvSpPr/>
          <p:nvPr/>
        </p:nvSpPr>
        <p:spPr>
          <a:xfrm>
            <a:off x="3581558" y="7651613"/>
            <a:ext cx="101600" cy="88900"/>
          </a:xfrm>
          <a:prstGeom prst="rect">
            <a:avLst/>
          </a:prstGeom>
          <a:solidFill>
            <a:srgbClr val="FDBB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39"/>
          <p:cNvSpPr/>
          <p:nvPr/>
        </p:nvSpPr>
        <p:spPr>
          <a:xfrm>
            <a:off x="3586037" y="7919341"/>
            <a:ext cx="101600" cy="88900"/>
          </a:xfrm>
          <a:prstGeom prst="rect">
            <a:avLst/>
          </a:prstGeom>
          <a:solidFill>
            <a:srgbClr val="FDBB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ZoneTexte 40"/>
          <p:cNvSpPr txBox="1"/>
          <p:nvPr/>
        </p:nvSpPr>
        <p:spPr>
          <a:xfrm>
            <a:off x="2260753" y="7057834"/>
            <a:ext cx="6207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DESIGN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2260753" y="7323146"/>
            <a:ext cx="97654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ACCOUNTING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2249409" y="7587801"/>
            <a:ext cx="575085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/>
              <a:t>SALES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2260753" y="7855529"/>
            <a:ext cx="10667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MANAGEMENT</a:t>
            </a:r>
          </a:p>
        </p:txBody>
      </p:sp>
      <p:sp>
        <p:nvSpPr>
          <p:cNvPr id="45" name="Rectangle 44"/>
          <p:cNvSpPr/>
          <p:nvPr/>
        </p:nvSpPr>
        <p:spPr>
          <a:xfrm>
            <a:off x="841316" y="7142426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ectangle 45"/>
          <p:cNvSpPr/>
          <p:nvPr/>
        </p:nvSpPr>
        <p:spPr>
          <a:xfrm>
            <a:off x="812171" y="7147686"/>
            <a:ext cx="1256328" cy="88900"/>
          </a:xfrm>
          <a:prstGeom prst="rect">
            <a:avLst/>
          </a:prstGeom>
          <a:solidFill>
            <a:srgbClr val="FDBB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Rectangle 46"/>
          <p:cNvSpPr/>
          <p:nvPr/>
        </p:nvSpPr>
        <p:spPr>
          <a:xfrm>
            <a:off x="828615" y="7407738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Rectangle 47"/>
          <p:cNvSpPr/>
          <p:nvPr/>
        </p:nvSpPr>
        <p:spPr>
          <a:xfrm>
            <a:off x="828615" y="7696611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Rectangle 48"/>
          <p:cNvSpPr/>
          <p:nvPr/>
        </p:nvSpPr>
        <p:spPr>
          <a:xfrm>
            <a:off x="825429" y="7962938"/>
            <a:ext cx="1256328" cy="88900"/>
          </a:xfrm>
          <a:prstGeom prst="rect">
            <a:avLst/>
          </a:prstGeom>
          <a:solidFill>
            <a:srgbClr val="F2F2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49"/>
          <p:cNvSpPr/>
          <p:nvPr/>
        </p:nvSpPr>
        <p:spPr>
          <a:xfrm>
            <a:off x="1203486" y="7407738"/>
            <a:ext cx="865013" cy="88900"/>
          </a:xfrm>
          <a:prstGeom prst="rect">
            <a:avLst/>
          </a:prstGeom>
          <a:solidFill>
            <a:srgbClr val="FDBB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Rectangle 50"/>
          <p:cNvSpPr/>
          <p:nvPr/>
        </p:nvSpPr>
        <p:spPr>
          <a:xfrm>
            <a:off x="928879" y="7696611"/>
            <a:ext cx="1139620" cy="88900"/>
          </a:xfrm>
          <a:prstGeom prst="rect">
            <a:avLst/>
          </a:prstGeom>
          <a:solidFill>
            <a:srgbClr val="FDBB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Rectangle 51"/>
          <p:cNvSpPr/>
          <p:nvPr/>
        </p:nvSpPr>
        <p:spPr>
          <a:xfrm>
            <a:off x="1038722" y="7963791"/>
            <a:ext cx="1029777" cy="88900"/>
          </a:xfrm>
          <a:prstGeom prst="rect">
            <a:avLst/>
          </a:prstGeom>
          <a:solidFill>
            <a:srgbClr val="FDBB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3" name="Connecteur droit 52"/>
          <p:cNvCxnSpPr/>
          <p:nvPr/>
        </p:nvCxnSpPr>
        <p:spPr>
          <a:xfrm flipH="1">
            <a:off x="246867" y="6808321"/>
            <a:ext cx="3495139" cy="0"/>
          </a:xfrm>
          <a:prstGeom prst="line">
            <a:avLst/>
          </a:prstGeom>
          <a:ln w="635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53"/>
          <p:cNvCxnSpPr/>
          <p:nvPr/>
        </p:nvCxnSpPr>
        <p:spPr>
          <a:xfrm flipH="1">
            <a:off x="4244095" y="6797467"/>
            <a:ext cx="3047298" cy="10854"/>
          </a:xfrm>
          <a:prstGeom prst="line">
            <a:avLst/>
          </a:prstGeom>
          <a:ln w="635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ZoneTexte 58"/>
          <p:cNvSpPr txBox="1"/>
          <p:nvPr/>
        </p:nvSpPr>
        <p:spPr>
          <a:xfrm>
            <a:off x="2619966" y="8747951"/>
            <a:ext cx="1123788" cy="338554"/>
          </a:xfrm>
          <a:prstGeom prst="rect">
            <a:avLst/>
          </a:prstGeom>
          <a:noFill/>
          <a:ln>
            <a:solidFill>
              <a:srgbClr val="FFFFFF"/>
            </a:solidFill>
            <a:prstDash val="dash"/>
          </a:ln>
        </p:spPr>
        <p:txBody>
          <a:bodyPr wrap="none" rtlCol="0"/>
          <a:lstStyle>
            <a:defPPr>
              <a:defRPr lang="fr-FR"/>
            </a:defPPr>
          </a:lstStyle>
          <a:p>
            <a:pPr algn="r"/>
            <a:r>
              <a:rPr lang="fr-FR" sz="1600" dirty="0">
                <a:latin typeface="Avenir Book"/>
                <a:cs typeface="Avenir Book"/>
              </a:rPr>
              <a:t>LANGUAGES</a:t>
            </a:r>
          </a:p>
        </p:txBody>
      </p:sp>
      <p:sp>
        <p:nvSpPr>
          <p:cNvPr id="60" name="Rectangle 59"/>
          <p:cNvSpPr/>
          <p:nvPr/>
        </p:nvSpPr>
        <p:spPr>
          <a:xfrm>
            <a:off x="3455259" y="9410684"/>
            <a:ext cx="101600" cy="88900"/>
          </a:xfrm>
          <a:prstGeom prst="rect">
            <a:avLst/>
          </a:prstGeom>
          <a:solidFill>
            <a:srgbClr val="FDBB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Rectangle 60"/>
          <p:cNvSpPr/>
          <p:nvPr/>
        </p:nvSpPr>
        <p:spPr>
          <a:xfrm>
            <a:off x="3455259" y="9675996"/>
            <a:ext cx="101600" cy="88900"/>
          </a:xfrm>
          <a:prstGeom prst="rect">
            <a:avLst/>
          </a:prstGeom>
          <a:solidFill>
            <a:srgbClr val="FDBB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Rectangle 61"/>
          <p:cNvSpPr/>
          <p:nvPr/>
        </p:nvSpPr>
        <p:spPr>
          <a:xfrm>
            <a:off x="3450780" y="9940651"/>
            <a:ext cx="101600" cy="88900"/>
          </a:xfrm>
          <a:prstGeom prst="rect">
            <a:avLst/>
          </a:prstGeom>
          <a:solidFill>
            <a:srgbClr val="FDBB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ZoneTexte 62"/>
          <p:cNvSpPr txBox="1"/>
          <p:nvPr/>
        </p:nvSpPr>
        <p:spPr>
          <a:xfrm>
            <a:off x="2301731" y="9336845"/>
            <a:ext cx="64953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FRENCH</a:t>
            </a:r>
          </a:p>
        </p:txBody>
      </p:sp>
      <p:sp>
        <p:nvSpPr>
          <p:cNvPr id="64" name="ZoneTexte 63"/>
          <p:cNvSpPr txBox="1"/>
          <p:nvPr/>
        </p:nvSpPr>
        <p:spPr>
          <a:xfrm>
            <a:off x="2341151" y="9616509"/>
            <a:ext cx="71365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GERMAN</a:t>
            </a:r>
          </a:p>
        </p:txBody>
      </p:sp>
      <p:sp>
        <p:nvSpPr>
          <p:cNvPr id="65" name="ZoneTexte 64"/>
          <p:cNvSpPr txBox="1"/>
          <p:nvPr/>
        </p:nvSpPr>
        <p:spPr>
          <a:xfrm>
            <a:off x="2307877" y="9893313"/>
            <a:ext cx="68159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SPANISH</a:t>
            </a:r>
          </a:p>
        </p:txBody>
      </p:sp>
      <p:sp>
        <p:nvSpPr>
          <p:cNvPr id="66" name="Rectangle 65"/>
          <p:cNvSpPr/>
          <p:nvPr/>
        </p:nvSpPr>
        <p:spPr>
          <a:xfrm>
            <a:off x="710538" y="9431464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Rectangle 66"/>
          <p:cNvSpPr/>
          <p:nvPr/>
        </p:nvSpPr>
        <p:spPr>
          <a:xfrm>
            <a:off x="681393" y="9436724"/>
            <a:ext cx="1256328" cy="88900"/>
          </a:xfrm>
          <a:prstGeom prst="rect">
            <a:avLst/>
          </a:prstGeom>
          <a:solidFill>
            <a:srgbClr val="FDBB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Rectangle 67"/>
          <p:cNvSpPr/>
          <p:nvPr/>
        </p:nvSpPr>
        <p:spPr>
          <a:xfrm>
            <a:off x="697837" y="9696776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Rectangle 68"/>
          <p:cNvSpPr/>
          <p:nvPr/>
        </p:nvSpPr>
        <p:spPr>
          <a:xfrm>
            <a:off x="697837" y="9985649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Rectangle 69"/>
          <p:cNvSpPr/>
          <p:nvPr/>
        </p:nvSpPr>
        <p:spPr>
          <a:xfrm>
            <a:off x="1072708" y="9696776"/>
            <a:ext cx="865013" cy="88900"/>
          </a:xfrm>
          <a:prstGeom prst="rect">
            <a:avLst/>
          </a:prstGeom>
          <a:solidFill>
            <a:srgbClr val="FDBB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Rectangle 70"/>
          <p:cNvSpPr/>
          <p:nvPr/>
        </p:nvSpPr>
        <p:spPr>
          <a:xfrm>
            <a:off x="1016183" y="9985649"/>
            <a:ext cx="921538" cy="88900"/>
          </a:xfrm>
          <a:prstGeom prst="rect">
            <a:avLst/>
          </a:prstGeom>
          <a:solidFill>
            <a:srgbClr val="FDBB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ZoneTexte 71"/>
          <p:cNvSpPr txBox="1"/>
          <p:nvPr/>
        </p:nvSpPr>
        <p:spPr>
          <a:xfrm>
            <a:off x="4077047" y="8747951"/>
            <a:ext cx="1052379" cy="338554"/>
          </a:xfrm>
          <a:prstGeom prst="rect">
            <a:avLst/>
          </a:prstGeom>
          <a:noFill/>
          <a:ln>
            <a:solidFill>
              <a:srgbClr val="FFFFFF"/>
            </a:solidFill>
            <a:prstDash val="dash"/>
          </a:ln>
        </p:spPr>
        <p:txBody>
          <a:bodyPr wrap="none" rtlCol="0">
            <a:spAutoFit/>
          </a:bodyPr>
          <a:lstStyle>
            <a:defPPr>
              <a:defRPr lang="fr-FR"/>
            </a:defPPr>
          </a:lstStyle>
          <a:p>
            <a:r>
              <a:rPr lang="fr-FR" sz="1600" dirty="0">
                <a:latin typeface="Avenir Book"/>
                <a:cs typeface="Avenir Book"/>
              </a:rPr>
              <a:t>HOBBIES</a:t>
            </a:r>
          </a:p>
        </p:txBody>
      </p:sp>
      <p:sp>
        <p:nvSpPr>
          <p:cNvPr id="73" name="ZoneTexte 72"/>
          <p:cNvSpPr txBox="1"/>
          <p:nvPr/>
        </p:nvSpPr>
        <p:spPr>
          <a:xfrm>
            <a:off x="4003021" y="9283884"/>
            <a:ext cx="3313384" cy="962023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fr-FR" sz="1100" dirty="0">
                <a:solidFill>
                  <a:srgbClr val="000000"/>
                </a:solidFill>
              </a:rPr>
              <a:t>Lorem ipsum dolor sit amet, consectetur adipiscing elit. Quisque pulvinar sit amet turpis ut consequat.</a:t>
            </a:r>
          </a:p>
          <a:p>
            <a:pPr algn="just"/>
            <a:endParaRPr lang="fr-FR" sz="1100" dirty="0"/>
          </a:p>
          <a:p>
            <a:endParaRPr lang="fr-FR" sz="1100" dirty="0"/>
          </a:p>
        </p:txBody>
      </p:sp>
      <p:cxnSp>
        <p:nvCxnSpPr>
          <p:cNvPr id="74" name="Connecteur droit 73"/>
          <p:cNvCxnSpPr/>
          <p:nvPr/>
        </p:nvCxnSpPr>
        <p:spPr>
          <a:xfrm flipH="1">
            <a:off x="4155760" y="9068298"/>
            <a:ext cx="3047298" cy="10854"/>
          </a:xfrm>
          <a:prstGeom prst="line">
            <a:avLst/>
          </a:prstGeom>
          <a:ln w="635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74"/>
          <p:cNvCxnSpPr/>
          <p:nvPr/>
        </p:nvCxnSpPr>
        <p:spPr>
          <a:xfrm flipH="1">
            <a:off x="188019" y="9084718"/>
            <a:ext cx="3495139" cy="0"/>
          </a:xfrm>
          <a:prstGeom prst="line">
            <a:avLst/>
          </a:prstGeom>
          <a:ln w="635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019" y="2318928"/>
            <a:ext cx="735460" cy="479773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751" y="2308205"/>
            <a:ext cx="711895" cy="490863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089" y="8624506"/>
            <a:ext cx="462645" cy="392242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67700" y="8624506"/>
            <a:ext cx="494332" cy="392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74769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279</Words>
  <Application>Microsoft Office PowerPoint</Application>
  <PresentationFormat>Custom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Avenir Book</vt:lpstr>
      <vt:lpstr>Calibri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Stanislas Larnier</cp:lastModifiedBy>
  <cp:revision>12</cp:revision>
  <dcterms:created xsi:type="dcterms:W3CDTF">2014-11-25T05:27:17Z</dcterms:created>
  <dcterms:modified xsi:type="dcterms:W3CDTF">2020-12-06T20:44:06Z</dcterms:modified>
</cp:coreProperties>
</file>