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2850" cy="10688638"/>
  <p:notesSz cx="7559675" cy="1069181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6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D1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6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78000" y="5738760"/>
            <a:ext cx="68061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865680" y="573876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78000" y="573876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Imag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378000" y="2886120"/>
            <a:ext cx="6806160" cy="5427720"/>
          </a:xfrm>
          <a:prstGeom prst="rect">
            <a:avLst/>
          </a:prstGeom>
          <a:ln>
            <a:noFill/>
          </a:ln>
        </p:spPr>
      </p:pic>
      <p:pic>
        <p:nvPicPr>
          <p:cNvPr id="38" name="Imag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378000" y="2886120"/>
            <a:ext cx="6806160" cy="5427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8000" y="2500920"/>
            <a:ext cx="6806160" cy="6199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67360" y="3320280"/>
            <a:ext cx="6428160" cy="1062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78000" y="573876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865680" y="573876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78000" y="5738760"/>
            <a:ext cx="68061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0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>
                <a:solidFill>
                  <a:srgbClr val="000000"/>
                </a:solidFill>
                <a:latin typeface="Calibri"/>
              </a:rPr>
              <a:t>Click to edit the title text formatCliquez et modifiez le titre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378000" y="9906840"/>
            <a:ext cx="1764360" cy="5688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1200">
                <a:solidFill>
                  <a:srgbClr val="8B8B8B"/>
                </a:solidFill>
                <a:latin typeface="Calibri"/>
              </a:rPr>
              <a:t>26/11/2014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584080" y="9906840"/>
            <a:ext cx="2394720" cy="5688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5420160" y="9906840"/>
            <a:ext cx="1764360" cy="5688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5AD000-AA00-405E-B393-56D94EB4F671}" type="slidenum">
              <a:rPr lang="fr-FR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61988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 sz="32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2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20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2807280"/>
            <a:ext cx="5168880" cy="338040"/>
          </a:xfrm>
          <a:prstGeom prst="rect">
            <a:avLst/>
          </a:prstGeom>
          <a:solidFill>
            <a:srgbClr val="95D15B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0" y="0"/>
            <a:ext cx="5276880" cy="2494800"/>
          </a:xfrm>
          <a:prstGeom prst="rect">
            <a:avLst/>
          </a:prstGeom>
          <a:solidFill>
            <a:srgbClr val="F2F2F2"/>
          </a:solidFill>
          <a:ln w="6480">
            <a:solidFill>
              <a:srgbClr val="BFBFBF"/>
            </a:solidFill>
            <a:round/>
          </a:ln>
        </p:spPr>
        <p:txBody>
          <a:bodyPr/>
          <a:lstStyle/>
          <a:p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540360" y="444960"/>
            <a:ext cx="3450240" cy="4561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400" b="1">
                <a:solidFill>
                  <a:srgbClr val="000000"/>
                </a:solidFill>
                <a:latin typeface="Arial Black"/>
              </a:rPr>
              <a:t>JOHN DOE</a:t>
            </a:r>
            <a:endParaRPr/>
          </a:p>
        </p:txBody>
      </p:sp>
      <p:sp>
        <p:nvSpPr>
          <p:cNvPr id="42" name="CustomShape 4"/>
          <p:cNvSpPr/>
          <p:nvPr/>
        </p:nvSpPr>
        <p:spPr>
          <a:xfrm>
            <a:off x="538560" y="906840"/>
            <a:ext cx="3026520" cy="4561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400" b="1">
                <a:solidFill>
                  <a:srgbClr val="595959"/>
                </a:solidFill>
                <a:latin typeface="Arial Black"/>
              </a:rPr>
              <a:t>JOB TITLE</a:t>
            </a:r>
            <a:endParaRPr/>
          </a:p>
        </p:txBody>
      </p:sp>
      <p:sp>
        <p:nvSpPr>
          <p:cNvPr id="43" name="CustomShape 5"/>
          <p:cNvSpPr/>
          <p:nvPr/>
        </p:nvSpPr>
        <p:spPr>
          <a:xfrm>
            <a:off x="512280" y="1503720"/>
            <a:ext cx="4578120" cy="75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fr-FR" sz="1100" dirty="0">
                <a:solidFill>
                  <a:srgbClr val="595959"/>
                </a:solidFill>
                <a:latin typeface="Avenir Book"/>
              </a:rPr>
              <a:t>Lorem ipsum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dolor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sit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amet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,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consectetur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adipiscing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elit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.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Quisque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pulvinar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sit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amet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turpis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ut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consequat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. Lorem ipsum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dolor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sit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amet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,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consectetur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adipiscing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elit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.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Quisque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pulvinar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sit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amet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turpis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 ut </a:t>
            </a:r>
            <a:r>
              <a:rPr lang="fr-FR" sz="1100" dirty="0" err="1">
                <a:solidFill>
                  <a:srgbClr val="595959"/>
                </a:solidFill>
                <a:latin typeface="Avenir Book"/>
              </a:rPr>
              <a:t>consequat</a:t>
            </a:r>
            <a:r>
              <a:rPr lang="fr-FR" sz="1100" dirty="0">
                <a:solidFill>
                  <a:srgbClr val="595959"/>
                </a:solidFill>
                <a:latin typeface="Avenir Book"/>
              </a:rPr>
              <a:t>.</a:t>
            </a:r>
            <a:endParaRPr dirty="0"/>
          </a:p>
        </p:txBody>
      </p:sp>
      <p:sp>
        <p:nvSpPr>
          <p:cNvPr id="44" name="Line 6"/>
          <p:cNvSpPr/>
          <p:nvPr/>
        </p:nvSpPr>
        <p:spPr>
          <a:xfrm>
            <a:off x="623520" y="839880"/>
            <a:ext cx="3241800" cy="0"/>
          </a:xfrm>
          <a:prstGeom prst="line">
            <a:avLst/>
          </a:prstGeom>
          <a:ln w="6480">
            <a:solidFill>
              <a:srgbClr val="000000"/>
            </a:solidFill>
            <a:round/>
          </a:ln>
        </p:spPr>
        <p:txBody>
          <a:bodyPr/>
          <a:lstStyle/>
          <a:p>
            <a:endParaRPr/>
          </a:p>
        </p:txBody>
      </p:sp>
      <p:sp>
        <p:nvSpPr>
          <p:cNvPr id="45" name="Line 7"/>
          <p:cNvSpPr/>
          <p:nvPr/>
        </p:nvSpPr>
        <p:spPr>
          <a:xfrm>
            <a:off x="623520" y="1297800"/>
            <a:ext cx="2840760" cy="0"/>
          </a:xfrm>
          <a:prstGeom prst="line">
            <a:avLst/>
          </a:prstGeom>
          <a:ln w="6480">
            <a:solidFill>
              <a:srgbClr val="000000"/>
            </a:solidFill>
            <a:round/>
          </a:ln>
        </p:spPr>
        <p:txBody>
          <a:bodyPr/>
          <a:lstStyle/>
          <a:p>
            <a:endParaRPr/>
          </a:p>
        </p:txBody>
      </p:sp>
      <p:graphicFrame>
        <p:nvGraphicFramePr>
          <p:cNvPr id="46" name="Table 8"/>
          <p:cNvGraphicFramePr/>
          <p:nvPr>
            <p:extLst>
              <p:ext uri="{D42A27DB-BD31-4B8C-83A1-F6EECF244321}">
                <p14:modId xmlns:p14="http://schemas.microsoft.com/office/powerpoint/2010/main" val="2173706754"/>
              </p:ext>
            </p:extLst>
          </p:nvPr>
        </p:nvGraphicFramePr>
        <p:xfrm>
          <a:off x="5277240" y="225360"/>
          <a:ext cx="2285280" cy="2838960"/>
        </p:xfrm>
        <a:graphic>
          <a:graphicData uri="http://schemas.openxmlformats.org/drawingml/2006/table">
            <a:tbl>
              <a:tblPr/>
              <a:tblGrid>
                <a:gridCol w="228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Avenir Book"/>
                        </a:rPr>
                        <a:t>ABOUT ME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D1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NAME: JOHN DOE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JOB: JOB TITLE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EMAIL: MAIL@MAIL.COM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PHONE:111 222 333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MOBILE</a:t>
                      </a: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</a:rPr>
                        <a:t>: 222 333 444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WEBSITE: HTTP://WEBSITE.COM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NATIONALITY: ENGLISH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ADDRESS : 12 Regent Street Y200 New-York, NY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7" name="CustomShape 9"/>
          <p:cNvSpPr/>
          <p:nvPr/>
        </p:nvSpPr>
        <p:spPr>
          <a:xfrm>
            <a:off x="559440" y="2807280"/>
            <a:ext cx="3384720" cy="3337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dirty="0">
                <a:solidFill>
                  <a:srgbClr val="000000"/>
                </a:solidFill>
                <a:latin typeface="Avenir Book"/>
              </a:rPr>
              <a:t>WORK EXPERIENCE</a:t>
            </a:r>
            <a:endParaRPr dirty="0"/>
          </a:p>
        </p:txBody>
      </p:sp>
      <p:graphicFrame>
        <p:nvGraphicFramePr>
          <p:cNvPr id="48" name="Table 10"/>
          <p:cNvGraphicFramePr/>
          <p:nvPr>
            <p:extLst>
              <p:ext uri="{D42A27DB-BD31-4B8C-83A1-F6EECF244321}">
                <p14:modId xmlns:p14="http://schemas.microsoft.com/office/powerpoint/2010/main" val="1221708753"/>
              </p:ext>
            </p:extLst>
          </p:nvPr>
        </p:nvGraphicFramePr>
        <p:xfrm>
          <a:off x="1882800" y="3263400"/>
          <a:ext cx="3286080" cy="3536640"/>
        </p:xfrm>
        <a:graphic>
          <a:graphicData uri="http://schemas.openxmlformats.org/drawingml/2006/table">
            <a:tbl>
              <a:tblPr/>
              <a:tblGrid>
                <a:gridCol w="3286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9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b="0" dirty="0">
                          <a:solidFill>
                            <a:srgbClr val="404040"/>
                          </a:solidFill>
                          <a:latin typeface="Avenir Book"/>
                        </a:rPr>
                        <a:t>JOB TITLE</a:t>
                      </a:r>
                      <a:endParaRPr b="0" dirty="0"/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b="0" dirty="0">
                          <a:solidFill>
                            <a:srgbClr val="404040"/>
                          </a:solidFill>
                          <a:latin typeface="Avenir Book"/>
                        </a:rPr>
                        <a:t>JOB TITLE</a:t>
                      </a:r>
                      <a:endParaRPr b="0" dirty="0"/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b="0" dirty="0">
                          <a:solidFill>
                            <a:srgbClr val="404040"/>
                          </a:solidFill>
                          <a:latin typeface="Avenir Book"/>
                        </a:rPr>
                        <a:t>JOB TITLE</a:t>
                      </a:r>
                      <a:endParaRPr b="0" dirty="0"/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dolor sit amet, consectetur adipiscing elit. Quisque pulvinar sit amet turpis ut consequat.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b="0" dirty="0">
                          <a:solidFill>
                            <a:srgbClr val="404040"/>
                          </a:solidFill>
                          <a:latin typeface="Avenir Book"/>
                        </a:rPr>
                        <a:t>JOB TITLE</a:t>
                      </a:r>
                      <a:endParaRPr b="0" dirty="0"/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CustomShape 11"/>
          <p:cNvSpPr/>
          <p:nvPr/>
        </p:nvSpPr>
        <p:spPr>
          <a:xfrm>
            <a:off x="281160" y="3263400"/>
            <a:ext cx="1586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1200" dirty="0">
                <a:solidFill>
                  <a:srgbClr val="8CC952"/>
                </a:solidFill>
                <a:latin typeface="Calibri"/>
              </a:rPr>
              <a:t>COMPANY NAME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fr-FR" sz="1200" dirty="0">
                <a:solidFill>
                  <a:srgbClr val="595959"/>
                </a:solidFill>
                <a:latin typeface="Calibri"/>
              </a:rPr>
              <a:t>20XX - 20XX</a:t>
            </a:r>
            <a:endParaRPr dirty="0"/>
          </a:p>
        </p:txBody>
      </p:sp>
      <p:sp>
        <p:nvSpPr>
          <p:cNvPr id="50" name="CustomShape 12"/>
          <p:cNvSpPr/>
          <p:nvPr/>
        </p:nvSpPr>
        <p:spPr>
          <a:xfrm>
            <a:off x="281160" y="4128840"/>
            <a:ext cx="1586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1200" dirty="0">
                <a:solidFill>
                  <a:srgbClr val="8CC952"/>
                </a:solidFill>
                <a:latin typeface="Calibri"/>
              </a:rPr>
              <a:t>COMPANY NAME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fr-FR" sz="1200" dirty="0">
                <a:solidFill>
                  <a:srgbClr val="595959"/>
                </a:solidFill>
                <a:latin typeface="Calibri"/>
              </a:rPr>
              <a:t>20XX - 20XX</a:t>
            </a:r>
            <a:endParaRPr dirty="0"/>
          </a:p>
        </p:txBody>
      </p:sp>
      <p:sp>
        <p:nvSpPr>
          <p:cNvPr id="51" name="CustomShape 13"/>
          <p:cNvSpPr/>
          <p:nvPr/>
        </p:nvSpPr>
        <p:spPr>
          <a:xfrm>
            <a:off x="281160" y="4997520"/>
            <a:ext cx="1586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1200" dirty="0">
                <a:solidFill>
                  <a:srgbClr val="8CC952"/>
                </a:solidFill>
                <a:latin typeface="Calibri"/>
              </a:rPr>
              <a:t>COMPANY NAME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fr-FR" sz="1200" dirty="0">
                <a:solidFill>
                  <a:srgbClr val="595959"/>
                </a:solidFill>
                <a:latin typeface="Calibri"/>
              </a:rPr>
              <a:t>20XX - 20XX</a:t>
            </a:r>
            <a:endParaRPr dirty="0"/>
          </a:p>
        </p:txBody>
      </p:sp>
      <p:sp>
        <p:nvSpPr>
          <p:cNvPr id="52" name="CustomShape 14"/>
          <p:cNvSpPr/>
          <p:nvPr/>
        </p:nvSpPr>
        <p:spPr>
          <a:xfrm>
            <a:off x="0" y="6981840"/>
            <a:ext cx="5168880" cy="338040"/>
          </a:xfrm>
          <a:prstGeom prst="rect">
            <a:avLst/>
          </a:prstGeom>
          <a:solidFill>
            <a:srgbClr val="95D15B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53" name="CustomShape 15"/>
          <p:cNvSpPr/>
          <p:nvPr/>
        </p:nvSpPr>
        <p:spPr>
          <a:xfrm>
            <a:off x="704880" y="6995160"/>
            <a:ext cx="1398600" cy="3337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rgbClr val="000000"/>
                </a:solidFill>
                <a:latin typeface="Avenir Book"/>
              </a:rPr>
              <a:t>EDUCATION</a:t>
            </a:r>
            <a:endParaRPr/>
          </a:p>
        </p:txBody>
      </p:sp>
      <p:graphicFrame>
        <p:nvGraphicFramePr>
          <p:cNvPr id="54" name="Table 16"/>
          <p:cNvGraphicFramePr/>
          <p:nvPr>
            <p:extLst>
              <p:ext uri="{D42A27DB-BD31-4B8C-83A1-F6EECF244321}">
                <p14:modId xmlns:p14="http://schemas.microsoft.com/office/powerpoint/2010/main" val="1788052535"/>
              </p:ext>
            </p:extLst>
          </p:nvPr>
        </p:nvGraphicFramePr>
        <p:xfrm>
          <a:off x="1882800" y="7437960"/>
          <a:ext cx="3286080" cy="1738080"/>
        </p:xfrm>
        <a:graphic>
          <a:graphicData uri="http://schemas.openxmlformats.org/drawingml/2006/table">
            <a:tbl>
              <a:tblPr/>
              <a:tblGrid>
                <a:gridCol w="3286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9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5" name="CustomShape 17"/>
          <p:cNvSpPr/>
          <p:nvPr/>
        </p:nvSpPr>
        <p:spPr>
          <a:xfrm>
            <a:off x="277920" y="7437960"/>
            <a:ext cx="1604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200">
                <a:solidFill>
                  <a:srgbClr val="8CC952"/>
                </a:solidFill>
                <a:latin typeface="Calibri"/>
              </a:rPr>
              <a:t>EDUCATION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1200">
                <a:solidFill>
                  <a:srgbClr val="595959"/>
                </a:solidFill>
                <a:latin typeface="Calibri"/>
              </a:rPr>
              <a:t>20XX - 20XX</a:t>
            </a:r>
            <a:endParaRPr/>
          </a:p>
        </p:txBody>
      </p:sp>
      <p:sp>
        <p:nvSpPr>
          <p:cNvPr id="56" name="CustomShape 18"/>
          <p:cNvSpPr/>
          <p:nvPr/>
        </p:nvSpPr>
        <p:spPr>
          <a:xfrm>
            <a:off x="277920" y="8303040"/>
            <a:ext cx="1604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200">
                <a:solidFill>
                  <a:srgbClr val="8CC952"/>
                </a:solidFill>
                <a:latin typeface="Calibri"/>
              </a:rPr>
              <a:t>EDUCATION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1200">
                <a:solidFill>
                  <a:srgbClr val="595959"/>
                </a:solidFill>
                <a:latin typeface="Calibri"/>
              </a:rPr>
              <a:t>20XX - 20XX</a:t>
            </a:r>
            <a:endParaRPr/>
          </a:p>
        </p:txBody>
      </p:sp>
      <p:sp>
        <p:nvSpPr>
          <p:cNvPr id="57" name="CustomShape 19"/>
          <p:cNvSpPr/>
          <p:nvPr/>
        </p:nvSpPr>
        <p:spPr>
          <a:xfrm>
            <a:off x="-11160" y="9442080"/>
            <a:ext cx="5168880" cy="338040"/>
          </a:xfrm>
          <a:prstGeom prst="rect">
            <a:avLst/>
          </a:prstGeom>
          <a:solidFill>
            <a:srgbClr val="95D15B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58" name="CustomShape 20"/>
          <p:cNvSpPr/>
          <p:nvPr/>
        </p:nvSpPr>
        <p:spPr>
          <a:xfrm>
            <a:off x="687960" y="9453240"/>
            <a:ext cx="1081800" cy="3337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rgbClr val="000000"/>
                </a:solidFill>
                <a:latin typeface="Avenir Book"/>
              </a:rPr>
              <a:t>HOBBIES</a:t>
            </a:r>
            <a:endParaRPr/>
          </a:p>
        </p:txBody>
      </p:sp>
      <p:sp>
        <p:nvSpPr>
          <p:cNvPr id="59" name="CustomShape 21"/>
          <p:cNvSpPr/>
          <p:nvPr/>
        </p:nvSpPr>
        <p:spPr>
          <a:xfrm>
            <a:off x="166680" y="9869040"/>
            <a:ext cx="4890600" cy="592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100" dirty="0">
                <a:solidFill>
                  <a:srgbClr val="000000"/>
                </a:solidFill>
                <a:latin typeface="Avenir Book"/>
                <a:cs typeface="Avenir Book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60" name="CustomShape 22"/>
          <p:cNvSpPr/>
          <p:nvPr/>
        </p:nvSpPr>
        <p:spPr>
          <a:xfrm>
            <a:off x="281160" y="5874120"/>
            <a:ext cx="1586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1200" dirty="0">
                <a:solidFill>
                  <a:srgbClr val="8CC952"/>
                </a:solidFill>
                <a:latin typeface="Calibri"/>
              </a:rPr>
              <a:t>COMPANY NAME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fr-FR" sz="1200" dirty="0">
                <a:solidFill>
                  <a:srgbClr val="595959"/>
                </a:solidFill>
                <a:latin typeface="Calibri"/>
              </a:rPr>
              <a:t>20XX - 20XX</a:t>
            </a:r>
            <a:endParaRPr dirty="0"/>
          </a:p>
        </p:txBody>
      </p:sp>
      <p:graphicFrame>
        <p:nvGraphicFramePr>
          <p:cNvPr id="61" name="Table 23"/>
          <p:cNvGraphicFramePr/>
          <p:nvPr>
            <p:extLst>
              <p:ext uri="{D42A27DB-BD31-4B8C-83A1-F6EECF244321}">
                <p14:modId xmlns:p14="http://schemas.microsoft.com/office/powerpoint/2010/main" val="3512764014"/>
              </p:ext>
            </p:extLst>
          </p:nvPr>
        </p:nvGraphicFramePr>
        <p:xfrm>
          <a:off x="5277240" y="3351960"/>
          <a:ext cx="2285280" cy="1927080"/>
        </p:xfrm>
        <a:graphic>
          <a:graphicData uri="http://schemas.openxmlformats.org/drawingml/2006/table">
            <a:tbl>
              <a:tblPr/>
              <a:tblGrid>
                <a:gridCol w="228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Avenir Book"/>
                        </a:rPr>
                        <a:t>SOFT SKILLS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D1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21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" name="CustomShape 24"/>
          <p:cNvSpPr/>
          <p:nvPr/>
        </p:nvSpPr>
        <p:spPr>
          <a:xfrm>
            <a:off x="5406480" y="3934800"/>
            <a:ext cx="68688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 dirty="0">
                <a:solidFill>
                  <a:srgbClr val="000000"/>
                </a:solidFill>
                <a:latin typeface="Calibri"/>
              </a:rPr>
              <a:t>CURIOUS</a:t>
            </a:r>
            <a:endParaRPr dirty="0"/>
          </a:p>
        </p:txBody>
      </p:sp>
      <p:sp>
        <p:nvSpPr>
          <p:cNvPr id="63" name="CustomShape 25"/>
          <p:cNvSpPr/>
          <p:nvPr/>
        </p:nvSpPr>
        <p:spPr>
          <a:xfrm>
            <a:off x="5412960" y="4200120"/>
            <a:ext cx="63540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>
                <a:solidFill>
                  <a:srgbClr val="000000"/>
                </a:solidFill>
                <a:latin typeface="Calibri"/>
              </a:rPr>
              <a:t>CREATIVE</a:t>
            </a:r>
            <a:endParaRPr/>
          </a:p>
        </p:txBody>
      </p:sp>
      <p:sp>
        <p:nvSpPr>
          <p:cNvPr id="64" name="CustomShape 26"/>
          <p:cNvSpPr/>
          <p:nvPr/>
        </p:nvSpPr>
        <p:spPr>
          <a:xfrm>
            <a:off x="5393880" y="4464720"/>
            <a:ext cx="75420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>
                <a:solidFill>
                  <a:srgbClr val="000000"/>
                </a:solidFill>
                <a:latin typeface="Calibri"/>
              </a:rPr>
              <a:t>INVOLVED</a:t>
            </a:r>
            <a:endParaRPr/>
          </a:p>
        </p:txBody>
      </p:sp>
      <p:sp>
        <p:nvSpPr>
          <p:cNvPr id="65" name="CustomShape 27"/>
          <p:cNvSpPr/>
          <p:nvPr/>
        </p:nvSpPr>
        <p:spPr>
          <a:xfrm>
            <a:off x="5407200" y="4732560"/>
            <a:ext cx="98892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 dirty="0">
                <a:solidFill>
                  <a:srgbClr val="000000"/>
                </a:solidFill>
                <a:latin typeface="Calibri"/>
              </a:rPr>
              <a:t>METHODIC</a:t>
            </a:r>
            <a:endParaRPr dirty="0"/>
          </a:p>
        </p:txBody>
      </p:sp>
      <p:sp>
        <p:nvSpPr>
          <p:cNvPr id="66" name="CustomShape 28"/>
          <p:cNvSpPr/>
          <p:nvPr/>
        </p:nvSpPr>
        <p:spPr>
          <a:xfrm>
            <a:off x="6603480" y="40262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67" name="CustomShape 29"/>
          <p:cNvSpPr/>
          <p:nvPr/>
        </p:nvSpPr>
        <p:spPr>
          <a:xfrm>
            <a:off x="6451200" y="4026240"/>
            <a:ext cx="720360" cy="88560"/>
          </a:xfrm>
          <a:prstGeom prst="rect">
            <a:avLst/>
          </a:prstGeom>
          <a:solidFill>
            <a:srgbClr val="8CC952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68" name="CustomShape 30"/>
          <p:cNvSpPr/>
          <p:nvPr/>
        </p:nvSpPr>
        <p:spPr>
          <a:xfrm>
            <a:off x="6609240" y="42944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69" name="CustomShape 31"/>
          <p:cNvSpPr/>
          <p:nvPr/>
        </p:nvSpPr>
        <p:spPr>
          <a:xfrm>
            <a:off x="6456960" y="4294440"/>
            <a:ext cx="720360" cy="88560"/>
          </a:xfrm>
          <a:prstGeom prst="rect">
            <a:avLst/>
          </a:prstGeom>
          <a:solidFill>
            <a:srgbClr val="8CC952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70" name="CustomShape 32"/>
          <p:cNvSpPr/>
          <p:nvPr/>
        </p:nvSpPr>
        <p:spPr>
          <a:xfrm>
            <a:off x="6603480" y="45554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71" name="CustomShape 33"/>
          <p:cNvSpPr/>
          <p:nvPr/>
        </p:nvSpPr>
        <p:spPr>
          <a:xfrm>
            <a:off x="6451200" y="4555440"/>
            <a:ext cx="720360" cy="88560"/>
          </a:xfrm>
          <a:prstGeom prst="rect">
            <a:avLst/>
          </a:prstGeom>
          <a:solidFill>
            <a:srgbClr val="8CC952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72" name="CustomShape 34"/>
          <p:cNvSpPr/>
          <p:nvPr/>
        </p:nvSpPr>
        <p:spPr>
          <a:xfrm>
            <a:off x="6603480" y="48326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73" name="CustomShape 35"/>
          <p:cNvSpPr/>
          <p:nvPr/>
        </p:nvSpPr>
        <p:spPr>
          <a:xfrm>
            <a:off x="6451200" y="4832640"/>
            <a:ext cx="720360" cy="88560"/>
          </a:xfrm>
          <a:prstGeom prst="rect">
            <a:avLst/>
          </a:prstGeom>
          <a:solidFill>
            <a:srgbClr val="8CC952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graphicFrame>
        <p:nvGraphicFramePr>
          <p:cNvPr id="74" name="Table 36"/>
          <p:cNvGraphicFramePr/>
          <p:nvPr>
            <p:extLst>
              <p:ext uri="{D42A27DB-BD31-4B8C-83A1-F6EECF244321}">
                <p14:modId xmlns:p14="http://schemas.microsoft.com/office/powerpoint/2010/main" val="2600228028"/>
              </p:ext>
            </p:extLst>
          </p:nvPr>
        </p:nvGraphicFramePr>
        <p:xfrm>
          <a:off x="5277240" y="5459400"/>
          <a:ext cx="2285280" cy="1927080"/>
        </p:xfrm>
        <a:graphic>
          <a:graphicData uri="http://schemas.openxmlformats.org/drawingml/2006/table">
            <a:tbl>
              <a:tblPr/>
              <a:tblGrid>
                <a:gridCol w="228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Avenir Book"/>
                        </a:rPr>
                        <a:t>HARD SKILLS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D1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21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5" name="CustomShape 37"/>
          <p:cNvSpPr/>
          <p:nvPr/>
        </p:nvSpPr>
        <p:spPr>
          <a:xfrm>
            <a:off x="5407200" y="6042240"/>
            <a:ext cx="79524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>
                <a:solidFill>
                  <a:srgbClr val="000000"/>
                </a:solidFill>
                <a:latin typeface="Calibri"/>
              </a:rPr>
              <a:t>WINDOWS</a:t>
            </a:r>
            <a:endParaRPr/>
          </a:p>
        </p:txBody>
      </p:sp>
      <p:sp>
        <p:nvSpPr>
          <p:cNvPr id="76" name="CustomShape 38"/>
          <p:cNvSpPr/>
          <p:nvPr/>
        </p:nvSpPr>
        <p:spPr>
          <a:xfrm>
            <a:off x="5407560" y="6307200"/>
            <a:ext cx="98892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>
                <a:solidFill>
                  <a:srgbClr val="000000"/>
                </a:solidFill>
                <a:latin typeface="Calibri"/>
              </a:rPr>
              <a:t>OFFICE WORD</a:t>
            </a:r>
            <a:endParaRPr/>
          </a:p>
        </p:txBody>
      </p:sp>
      <p:sp>
        <p:nvSpPr>
          <p:cNvPr id="77" name="CustomShape 39"/>
          <p:cNvSpPr/>
          <p:nvPr/>
        </p:nvSpPr>
        <p:spPr>
          <a:xfrm>
            <a:off x="5396760" y="6572160"/>
            <a:ext cx="105264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>
                <a:solidFill>
                  <a:srgbClr val="000000"/>
                </a:solidFill>
                <a:latin typeface="Calibri"/>
              </a:rPr>
              <a:t>MANAGEMENT</a:t>
            </a:r>
            <a:endParaRPr/>
          </a:p>
        </p:txBody>
      </p:sp>
      <p:sp>
        <p:nvSpPr>
          <p:cNvPr id="78" name="CustomShape 40"/>
          <p:cNvSpPr/>
          <p:nvPr/>
        </p:nvSpPr>
        <p:spPr>
          <a:xfrm>
            <a:off x="5406120" y="6839640"/>
            <a:ext cx="61092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>
                <a:solidFill>
                  <a:srgbClr val="000000"/>
                </a:solidFill>
                <a:latin typeface="Calibri"/>
              </a:rPr>
              <a:t>DESIGN</a:t>
            </a:r>
            <a:endParaRPr/>
          </a:p>
        </p:txBody>
      </p:sp>
      <p:sp>
        <p:nvSpPr>
          <p:cNvPr id="79" name="CustomShape 41"/>
          <p:cNvSpPr/>
          <p:nvPr/>
        </p:nvSpPr>
        <p:spPr>
          <a:xfrm>
            <a:off x="6603480" y="613368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0" name="CustomShape 42"/>
          <p:cNvSpPr/>
          <p:nvPr/>
        </p:nvSpPr>
        <p:spPr>
          <a:xfrm>
            <a:off x="6451200" y="613368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1" name="CustomShape 43"/>
          <p:cNvSpPr/>
          <p:nvPr/>
        </p:nvSpPr>
        <p:spPr>
          <a:xfrm>
            <a:off x="6609240" y="640188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2" name="CustomShape 44"/>
          <p:cNvSpPr/>
          <p:nvPr/>
        </p:nvSpPr>
        <p:spPr>
          <a:xfrm>
            <a:off x="6456960" y="640188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3" name="CustomShape 45"/>
          <p:cNvSpPr/>
          <p:nvPr/>
        </p:nvSpPr>
        <p:spPr>
          <a:xfrm>
            <a:off x="6603480" y="666288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4" name="CustomShape 46"/>
          <p:cNvSpPr/>
          <p:nvPr/>
        </p:nvSpPr>
        <p:spPr>
          <a:xfrm>
            <a:off x="6451200" y="666288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5" name="CustomShape 47"/>
          <p:cNvSpPr/>
          <p:nvPr/>
        </p:nvSpPr>
        <p:spPr>
          <a:xfrm>
            <a:off x="6603480" y="693972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86" name="CustomShape 48"/>
          <p:cNvSpPr/>
          <p:nvPr/>
        </p:nvSpPr>
        <p:spPr>
          <a:xfrm>
            <a:off x="6451200" y="693972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graphicFrame>
        <p:nvGraphicFramePr>
          <p:cNvPr id="87" name="Table 49"/>
          <p:cNvGraphicFramePr/>
          <p:nvPr>
            <p:extLst>
              <p:ext uri="{D42A27DB-BD31-4B8C-83A1-F6EECF244321}">
                <p14:modId xmlns:p14="http://schemas.microsoft.com/office/powerpoint/2010/main" val="1590367143"/>
              </p:ext>
            </p:extLst>
          </p:nvPr>
        </p:nvGraphicFramePr>
        <p:xfrm>
          <a:off x="5277240" y="7594560"/>
          <a:ext cx="2285280" cy="1579680"/>
        </p:xfrm>
        <a:graphic>
          <a:graphicData uri="http://schemas.openxmlformats.org/drawingml/2006/table">
            <a:tbl>
              <a:tblPr/>
              <a:tblGrid>
                <a:gridCol w="228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Avenir Book"/>
                        </a:rPr>
                        <a:t>LANGUAGES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D1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47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8" name="CustomShape 50"/>
          <p:cNvSpPr/>
          <p:nvPr/>
        </p:nvSpPr>
        <p:spPr>
          <a:xfrm>
            <a:off x="5405760" y="8177400"/>
            <a:ext cx="74664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 dirty="0">
                <a:solidFill>
                  <a:srgbClr val="000000"/>
                </a:solidFill>
                <a:latin typeface="Calibri"/>
              </a:rPr>
              <a:t>ENGLISH</a:t>
            </a:r>
            <a:endParaRPr dirty="0"/>
          </a:p>
        </p:txBody>
      </p:sp>
      <p:sp>
        <p:nvSpPr>
          <p:cNvPr id="89" name="CustomShape 51"/>
          <p:cNvSpPr/>
          <p:nvPr/>
        </p:nvSpPr>
        <p:spPr>
          <a:xfrm>
            <a:off x="5405400" y="8442720"/>
            <a:ext cx="67932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 dirty="0">
                <a:solidFill>
                  <a:srgbClr val="000000"/>
                </a:solidFill>
                <a:latin typeface="Calibri"/>
              </a:rPr>
              <a:t>FRENCH</a:t>
            </a:r>
            <a:endParaRPr dirty="0"/>
          </a:p>
        </p:txBody>
      </p:sp>
      <p:sp>
        <p:nvSpPr>
          <p:cNvPr id="90" name="CustomShape 52"/>
          <p:cNvSpPr/>
          <p:nvPr/>
        </p:nvSpPr>
        <p:spPr>
          <a:xfrm>
            <a:off x="5394600" y="8707320"/>
            <a:ext cx="82404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 dirty="0">
                <a:solidFill>
                  <a:srgbClr val="000000"/>
                </a:solidFill>
                <a:latin typeface="Calibri"/>
              </a:rPr>
              <a:t>GERMAN</a:t>
            </a:r>
            <a:endParaRPr dirty="0"/>
          </a:p>
        </p:txBody>
      </p:sp>
      <p:sp>
        <p:nvSpPr>
          <p:cNvPr id="91" name="CustomShape 53"/>
          <p:cNvSpPr/>
          <p:nvPr/>
        </p:nvSpPr>
        <p:spPr>
          <a:xfrm>
            <a:off x="6603480" y="82688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92" name="CustomShape 54"/>
          <p:cNvSpPr/>
          <p:nvPr/>
        </p:nvSpPr>
        <p:spPr>
          <a:xfrm>
            <a:off x="6451200" y="826884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93" name="CustomShape 55"/>
          <p:cNvSpPr/>
          <p:nvPr/>
        </p:nvSpPr>
        <p:spPr>
          <a:xfrm>
            <a:off x="6609240" y="85370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94" name="CustomShape 56"/>
          <p:cNvSpPr/>
          <p:nvPr/>
        </p:nvSpPr>
        <p:spPr>
          <a:xfrm>
            <a:off x="6456960" y="853704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95" name="CustomShape 57"/>
          <p:cNvSpPr/>
          <p:nvPr/>
        </p:nvSpPr>
        <p:spPr>
          <a:xfrm>
            <a:off x="6603480" y="87980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sp>
        <p:nvSpPr>
          <p:cNvPr id="96" name="CustomShape 58"/>
          <p:cNvSpPr/>
          <p:nvPr/>
        </p:nvSpPr>
        <p:spPr>
          <a:xfrm>
            <a:off x="6451200" y="879804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  <p:txBody>
          <a:bodyPr/>
          <a:lstStyle/>
          <a:p>
            <a:endParaRPr/>
          </a:p>
        </p:txBody>
      </p:sp>
      <p:pic>
        <p:nvPicPr>
          <p:cNvPr id="97" name="Imag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89000" y="6928200"/>
            <a:ext cx="458280" cy="445320"/>
          </a:xfrm>
          <a:prstGeom prst="rect">
            <a:avLst/>
          </a:prstGeom>
          <a:ln>
            <a:noFill/>
          </a:ln>
        </p:spPr>
      </p:pic>
      <p:pic>
        <p:nvPicPr>
          <p:cNvPr id="98" name="Image 2"/>
          <p:cNvPicPr/>
          <p:nvPr/>
        </p:nvPicPr>
        <p:blipFill>
          <a:blip r:embed="rId3"/>
          <a:stretch>
            <a:fillRect/>
          </a:stretch>
        </p:blipFill>
        <p:spPr>
          <a:xfrm>
            <a:off x="189000" y="2773440"/>
            <a:ext cx="415440" cy="415440"/>
          </a:xfrm>
          <a:prstGeom prst="rect">
            <a:avLst/>
          </a:prstGeom>
          <a:ln>
            <a:noFill/>
          </a:ln>
        </p:spPr>
      </p:pic>
      <p:pic>
        <p:nvPicPr>
          <p:cNvPr id="99" name="Image 6"/>
          <p:cNvPicPr/>
          <p:nvPr/>
        </p:nvPicPr>
        <p:blipFill>
          <a:blip r:embed="rId4"/>
          <a:stretch>
            <a:fillRect/>
          </a:stretch>
        </p:blipFill>
        <p:spPr>
          <a:xfrm>
            <a:off x="189000" y="9437040"/>
            <a:ext cx="404640" cy="399960"/>
          </a:xfrm>
          <a:prstGeom prst="rect">
            <a:avLst/>
          </a:prstGeom>
          <a:ln>
            <a:noFill/>
          </a:ln>
        </p:spPr>
      </p:pic>
      <p:sp>
        <p:nvSpPr>
          <p:cNvPr id="100" name="Line 59"/>
          <p:cNvSpPr/>
          <p:nvPr/>
        </p:nvSpPr>
        <p:spPr>
          <a:xfrm>
            <a:off x="7330296" y="400320"/>
            <a:ext cx="232223" cy="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/>
          </a:p>
        </p:txBody>
      </p:sp>
      <p:sp>
        <p:nvSpPr>
          <p:cNvPr id="101" name="Line 60"/>
          <p:cNvSpPr/>
          <p:nvPr/>
        </p:nvSpPr>
        <p:spPr>
          <a:xfrm>
            <a:off x="6795360" y="3516120"/>
            <a:ext cx="758880" cy="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/>
          </a:p>
        </p:txBody>
      </p:sp>
      <p:sp>
        <p:nvSpPr>
          <p:cNvPr id="102" name="Line 61"/>
          <p:cNvSpPr/>
          <p:nvPr/>
        </p:nvSpPr>
        <p:spPr>
          <a:xfrm>
            <a:off x="6792120" y="5628960"/>
            <a:ext cx="758880" cy="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/>
          </a:p>
        </p:txBody>
      </p:sp>
      <p:sp>
        <p:nvSpPr>
          <p:cNvPr id="103" name="Line 62"/>
          <p:cNvSpPr/>
          <p:nvPr/>
        </p:nvSpPr>
        <p:spPr>
          <a:xfrm>
            <a:off x="6960358" y="7756560"/>
            <a:ext cx="602162" cy="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Avenir Book</vt:lpstr>
      <vt:lpstr>Calibri</vt:lpstr>
      <vt:lpstr>StarSymbol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Stanislas Larnier</cp:lastModifiedBy>
  <cp:revision>12</cp:revision>
  <dcterms:modified xsi:type="dcterms:W3CDTF">2020-12-06T19:10:38Z</dcterms:modified>
</cp:coreProperties>
</file>