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97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73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25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94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02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01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43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71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182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6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7D478-BBCF-0444-899F-22636FAB8A5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C181-666C-F04F-990E-5195F4433D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044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7D478-BBCF-0444-899F-22636FAB8A5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C181-666C-F04F-990E-5195F4433D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38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317176" y="296522"/>
            <a:ext cx="2678438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dirty="0">
                <a:latin typeface="Arial Black"/>
                <a:cs typeface="Arial Black"/>
              </a:rPr>
              <a:t>JANE DOE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317176" y="758187"/>
            <a:ext cx="2878462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PROFESSIONAL TITLE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r="41578"/>
          <a:stretch/>
        </p:blipFill>
        <p:spPr>
          <a:xfrm>
            <a:off x="851679" y="352222"/>
            <a:ext cx="1376377" cy="1563227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317176" y="1159219"/>
            <a:ext cx="4851401" cy="93871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dolor sit amet, consectetur adipiscing elit. Quisque pulvinar sit amet turpis ut consequat. Lorem ipsum dolor sit amet, consectetur adipiscing elit. Quisque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pulvinar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turpis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consequat</a:t>
            </a:r>
            <a:r>
              <a:rPr lang="en-GB" sz="110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fr-FR" sz="1100" dirty="0"/>
          </a:p>
        </p:txBody>
      </p:sp>
      <p:sp>
        <p:nvSpPr>
          <p:cNvPr id="8" name="Rectangle 7"/>
          <p:cNvSpPr/>
          <p:nvPr/>
        </p:nvSpPr>
        <p:spPr>
          <a:xfrm>
            <a:off x="1" y="1904914"/>
            <a:ext cx="7562849" cy="612681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552772"/>
              </p:ext>
            </p:extLst>
          </p:nvPr>
        </p:nvGraphicFramePr>
        <p:xfrm>
          <a:off x="204067" y="2011453"/>
          <a:ext cx="7234893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1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1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882"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PHONE:  111 222 </a:t>
                      </a:r>
                      <a:r>
                        <a:rPr lang="en-US" sz="1000" b="0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/ 222 333 444</a:t>
                      </a:r>
                      <a:br>
                        <a:rPr lang="en-US" sz="1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</a:br>
                      <a:endParaRPr lang="en-US" sz="1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EMAIL: MAIL@MAIL.COM</a:t>
                      </a:r>
                      <a:endParaRPr lang="fr-FR" sz="1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  <a:p>
                      <a:pPr algn="l"/>
                      <a:r>
                        <a:rPr lang="en-US" sz="1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WEBSITE: WWW.WEBSITE.COM</a:t>
                      </a:r>
                      <a:endParaRPr lang="fr-FR" sz="1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venir Book"/>
                        <a:ea typeface="+mn-ea"/>
                        <a:cs typeface="Avenir Book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venir Book"/>
                          <a:cs typeface="Avenir Book"/>
                        </a:rPr>
                        <a:t>ADDRESS: </a:t>
                      </a:r>
                      <a:r>
                        <a:rPr lang="en-GB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venir Book"/>
                          <a:cs typeface="Avenir Book"/>
                        </a:rPr>
                        <a:t>12 Regent Street</a:t>
                      </a:r>
                    </a:p>
                    <a:p>
                      <a:pPr algn="l"/>
                      <a:r>
                        <a:rPr lang="en-GB" sz="1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venir Book"/>
                          <a:cs typeface="Avenir Book"/>
                        </a:rPr>
                        <a:t>Y200 New-York, NY</a:t>
                      </a:r>
                      <a:br>
                        <a:rPr lang="fr-FR" sz="1000" b="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venir Book"/>
                          <a:cs typeface="Avenir Book"/>
                        </a:rPr>
                      </a:br>
                      <a:endParaRPr lang="fr-FR" sz="1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venir Book"/>
                        <a:cs typeface="Avenir Book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Rectangle 62"/>
          <p:cNvSpPr/>
          <p:nvPr/>
        </p:nvSpPr>
        <p:spPr>
          <a:xfrm>
            <a:off x="3909835" y="6829162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3911545" y="8948863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64"/>
          <p:cNvSpPr/>
          <p:nvPr/>
        </p:nvSpPr>
        <p:spPr>
          <a:xfrm>
            <a:off x="6954" y="8948863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65"/>
          <p:cNvSpPr/>
          <p:nvPr/>
        </p:nvSpPr>
        <p:spPr>
          <a:xfrm>
            <a:off x="-2639" y="6829162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ZoneTexte 66"/>
          <p:cNvSpPr txBox="1"/>
          <p:nvPr/>
        </p:nvSpPr>
        <p:spPr>
          <a:xfrm>
            <a:off x="1242839" y="6829162"/>
            <a:ext cx="2169190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pPr algn="r"/>
            <a:r>
              <a:rPr lang="fr-FR" sz="1600" dirty="0">
                <a:latin typeface="Avenir Book"/>
                <a:cs typeface="Avenir Book"/>
              </a:rPr>
              <a:t>HARD SKILLS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4031364" y="6829162"/>
            <a:ext cx="1687215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SOFT SKILLS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943030" y="7491895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69"/>
          <p:cNvSpPr txBox="1"/>
          <p:nvPr/>
        </p:nvSpPr>
        <p:spPr>
          <a:xfrm>
            <a:off x="4174049" y="7400233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943030" y="7757207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4174049" y="766554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938551" y="8021862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ZoneTexte 73"/>
          <p:cNvSpPr txBox="1"/>
          <p:nvPr/>
        </p:nvSpPr>
        <p:spPr>
          <a:xfrm>
            <a:off x="4162705" y="793020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943030" y="8289590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ZoneTexte 75"/>
          <p:cNvSpPr txBox="1"/>
          <p:nvPr/>
        </p:nvSpPr>
        <p:spPr>
          <a:xfrm>
            <a:off x="4174049" y="8197928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5562181" y="7491895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5409781" y="7491895"/>
            <a:ext cx="1256328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78"/>
          <p:cNvSpPr/>
          <p:nvPr/>
        </p:nvSpPr>
        <p:spPr>
          <a:xfrm>
            <a:off x="5549480" y="775720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5549480" y="8046080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5546294" y="8312407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5409781" y="7757207"/>
            <a:ext cx="865013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5409781" y="8045532"/>
            <a:ext cx="113962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5409781" y="8313260"/>
            <a:ext cx="1029777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2256180" y="8948863"/>
            <a:ext cx="1123788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LANGUAGES</a:t>
            </a:r>
          </a:p>
        </p:txBody>
      </p:sp>
      <p:sp>
        <p:nvSpPr>
          <p:cNvPr id="114" name="ZoneTexte 113"/>
          <p:cNvSpPr txBox="1"/>
          <p:nvPr/>
        </p:nvSpPr>
        <p:spPr>
          <a:xfrm>
            <a:off x="4055770" y="8948863"/>
            <a:ext cx="1052379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HOBBIES</a:t>
            </a:r>
          </a:p>
        </p:txBody>
      </p:sp>
      <p:sp>
        <p:nvSpPr>
          <p:cNvPr id="115" name="ZoneTexte 114"/>
          <p:cNvSpPr txBox="1"/>
          <p:nvPr/>
        </p:nvSpPr>
        <p:spPr>
          <a:xfrm>
            <a:off x="3981744" y="9458177"/>
            <a:ext cx="3313384" cy="962023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Lorem ipsum dolor sit amet, consectetur adipiscing elit. Quisque pulvinar sit amet turpis ut consequat.</a:t>
            </a:r>
          </a:p>
          <a:p>
            <a:pPr algn="just"/>
            <a:endParaRPr lang="fr-FR" sz="1100" dirty="0"/>
          </a:p>
          <a:p>
            <a:endParaRPr lang="fr-FR" sz="1100" dirty="0"/>
          </a:p>
        </p:txBody>
      </p:sp>
      <p:sp>
        <p:nvSpPr>
          <p:cNvPr id="116" name="Rectangle 115"/>
          <p:cNvSpPr/>
          <p:nvPr/>
        </p:nvSpPr>
        <p:spPr>
          <a:xfrm>
            <a:off x="374581" y="7485777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ZoneTexte 116"/>
          <p:cNvSpPr txBox="1"/>
          <p:nvPr/>
        </p:nvSpPr>
        <p:spPr>
          <a:xfrm>
            <a:off x="605600" y="739411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374581" y="7751089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ZoneTexte 118"/>
          <p:cNvSpPr txBox="1"/>
          <p:nvPr/>
        </p:nvSpPr>
        <p:spPr>
          <a:xfrm>
            <a:off x="605600" y="765942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370102" y="8015744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594256" y="792408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374581" y="8283472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ZoneTexte 122"/>
          <p:cNvSpPr txBox="1"/>
          <p:nvPr/>
        </p:nvSpPr>
        <p:spPr>
          <a:xfrm>
            <a:off x="605600" y="8191810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1993732" y="748577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/>
          <p:cNvSpPr/>
          <p:nvPr/>
        </p:nvSpPr>
        <p:spPr>
          <a:xfrm>
            <a:off x="1841332" y="7485777"/>
            <a:ext cx="1256328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/>
          <p:cNvSpPr/>
          <p:nvPr/>
        </p:nvSpPr>
        <p:spPr>
          <a:xfrm>
            <a:off x="1981031" y="775108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126"/>
          <p:cNvSpPr/>
          <p:nvPr/>
        </p:nvSpPr>
        <p:spPr>
          <a:xfrm>
            <a:off x="1981031" y="803996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Rectangle 127"/>
          <p:cNvSpPr/>
          <p:nvPr/>
        </p:nvSpPr>
        <p:spPr>
          <a:xfrm>
            <a:off x="1977845" y="8306289"/>
            <a:ext cx="1256328" cy="8890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Rectangle 128"/>
          <p:cNvSpPr/>
          <p:nvPr/>
        </p:nvSpPr>
        <p:spPr>
          <a:xfrm>
            <a:off x="1841332" y="7751089"/>
            <a:ext cx="865013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Rectangle 129"/>
          <p:cNvSpPr/>
          <p:nvPr/>
        </p:nvSpPr>
        <p:spPr>
          <a:xfrm>
            <a:off x="1841332" y="8039414"/>
            <a:ext cx="113962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Rectangle 130"/>
          <p:cNvSpPr/>
          <p:nvPr/>
        </p:nvSpPr>
        <p:spPr>
          <a:xfrm>
            <a:off x="1841332" y="8307142"/>
            <a:ext cx="1029777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Rectangle 131"/>
          <p:cNvSpPr/>
          <p:nvPr/>
        </p:nvSpPr>
        <p:spPr>
          <a:xfrm>
            <a:off x="374377" y="9584977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ZoneTexte 132"/>
          <p:cNvSpPr txBox="1"/>
          <p:nvPr/>
        </p:nvSpPr>
        <p:spPr>
          <a:xfrm>
            <a:off x="605396" y="9493315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374377" y="9850289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ZoneTexte 134"/>
          <p:cNvSpPr txBox="1"/>
          <p:nvPr/>
        </p:nvSpPr>
        <p:spPr>
          <a:xfrm>
            <a:off x="605396" y="9758627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369898" y="10114944"/>
            <a:ext cx="10160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ZoneTexte 136"/>
          <p:cNvSpPr txBox="1"/>
          <p:nvPr/>
        </p:nvSpPr>
        <p:spPr>
          <a:xfrm>
            <a:off x="594052" y="10023282"/>
            <a:ext cx="1091803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SKILL 1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1993528" y="9584977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Rectangle 140"/>
          <p:cNvSpPr/>
          <p:nvPr/>
        </p:nvSpPr>
        <p:spPr>
          <a:xfrm>
            <a:off x="1841128" y="9584977"/>
            <a:ext cx="1256328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Rectangle 141"/>
          <p:cNvSpPr/>
          <p:nvPr/>
        </p:nvSpPr>
        <p:spPr>
          <a:xfrm>
            <a:off x="1980827" y="9850289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Rectangle 142"/>
          <p:cNvSpPr/>
          <p:nvPr/>
        </p:nvSpPr>
        <p:spPr>
          <a:xfrm>
            <a:off x="1980827" y="10139162"/>
            <a:ext cx="1256328" cy="88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Rectangle 144"/>
          <p:cNvSpPr/>
          <p:nvPr/>
        </p:nvSpPr>
        <p:spPr>
          <a:xfrm>
            <a:off x="1841128" y="9850289"/>
            <a:ext cx="865013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Rectangle 145"/>
          <p:cNvSpPr/>
          <p:nvPr/>
        </p:nvSpPr>
        <p:spPr>
          <a:xfrm>
            <a:off x="1841128" y="10138614"/>
            <a:ext cx="1139620" cy="889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48" name="Tableau 1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703748"/>
              </p:ext>
            </p:extLst>
          </p:nvPr>
        </p:nvGraphicFramePr>
        <p:xfrm>
          <a:off x="188508" y="3438940"/>
          <a:ext cx="7234892" cy="3276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7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0411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| JOB TITLE | 20XX–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411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| JOB TITLE | 20XX–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dolor sit amet, consectetur adipiscing elit. Quisque pulvinar sit amet turpis ut consequat.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411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| JOB TITLE | 20XX–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dolor sit amet, consectetur adipiscing elit. Quisque pulvinar sit amet turpis ut consequat.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Avenir Book"/>
                          <a:ea typeface="Cambria"/>
                          <a:cs typeface="Avenir Book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Avenir Book"/>
                        <a:ea typeface="Cambria"/>
                        <a:cs typeface="Avenir Book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950">
                <a:tc>
                  <a:txBody>
                    <a:bodyPr/>
                    <a:lstStyle/>
                    <a:p>
                      <a:pPr algn="r"/>
                      <a:r>
                        <a:rPr lang="en-US" sz="1200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| JOB TITLE | 20XX–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Lorem ipsum dolor sit amet, consectetur adipiscing elit.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Avenir Book"/>
                        </a:rPr>
                        <a:t>.</a:t>
                      </a:r>
                    </a:p>
                    <a:p>
                      <a:pPr algn="r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9" name="Rectangle 148"/>
          <p:cNvSpPr/>
          <p:nvPr/>
        </p:nvSpPr>
        <p:spPr>
          <a:xfrm>
            <a:off x="3930568" y="2846812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Rectangle 149"/>
          <p:cNvSpPr/>
          <p:nvPr/>
        </p:nvSpPr>
        <p:spPr>
          <a:xfrm>
            <a:off x="18094" y="2846812"/>
            <a:ext cx="365175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ZoneTexte 150"/>
          <p:cNvSpPr txBox="1"/>
          <p:nvPr/>
        </p:nvSpPr>
        <p:spPr>
          <a:xfrm>
            <a:off x="2016357" y="2864116"/>
            <a:ext cx="1799595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WORK EXPERIENCE</a:t>
            </a:r>
          </a:p>
        </p:txBody>
      </p:sp>
      <p:sp>
        <p:nvSpPr>
          <p:cNvPr id="152" name="ZoneTexte 151"/>
          <p:cNvSpPr txBox="1"/>
          <p:nvPr/>
        </p:nvSpPr>
        <p:spPr>
          <a:xfrm>
            <a:off x="4040957" y="2880232"/>
            <a:ext cx="1403658" cy="338554"/>
          </a:xfrm>
          <a:prstGeom prst="rect">
            <a:avLst/>
          </a:prstGeom>
          <a:noFill/>
          <a:ln>
            <a:solidFill>
              <a:srgbClr val="FFFFFF"/>
            </a:solidFill>
            <a:prstDash val="dash"/>
          </a:ln>
        </p:spPr>
        <p:txBody>
          <a:bodyPr wrap="none" rtlCol="0"/>
          <a:lstStyle>
            <a:defPPr>
              <a:defRPr lang="fr-FR"/>
            </a:defPPr>
          </a:lstStyle>
          <a:p>
            <a:r>
              <a:rPr lang="fr-FR" sz="1600" dirty="0">
                <a:latin typeface="Avenir Book"/>
                <a:cs typeface="Avenir Book"/>
              </a:rPr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20707151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Avenir Book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8</cp:revision>
  <dcterms:created xsi:type="dcterms:W3CDTF">2014-11-26T21:08:08Z</dcterms:created>
  <dcterms:modified xsi:type="dcterms:W3CDTF">2020-12-06T19:10:58Z</dcterms:modified>
</cp:coreProperties>
</file>