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26A8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Aucun style, aucune grill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70" d="100"/>
          <a:sy n="70" d="100"/>
        </p:scale>
        <p:origin x="2436" y="9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Cliquez pour modifier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51101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75863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752144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44220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82322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77335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158129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9520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606461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661133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7ED065-7A4E-D64E-B2F1-1BB4BB8E218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C4500CD-E21C-0244-8117-36285A2855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68431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7ED065-7A4E-D64E-B2F1-1BB4BB8E2185}" type="datetimeFigureOut">
              <a:rPr lang="fr-FR" smtClean="0"/>
              <a:t>06/12/2020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4500CD-E21C-0244-8117-36285A28556C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82399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-1"/>
            <a:ext cx="7562850" cy="228365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334208" y="0"/>
            <a:ext cx="1392533" cy="1726669"/>
          </a:xfrm>
          <a:prstGeom prst="rect">
            <a:avLst/>
          </a:prstGeom>
          <a:solidFill>
            <a:srgbClr val="26A8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 rotWithShape="1">
          <a:blip r:embed="rId2"/>
          <a:srcRect l="30432" r="21777" b="34315"/>
          <a:stretch/>
        </p:blipFill>
        <p:spPr>
          <a:xfrm>
            <a:off x="263476" y="869747"/>
            <a:ext cx="1541245" cy="1558729"/>
          </a:xfrm>
          <a:prstGeom prst="ellipse">
            <a:avLst/>
          </a:prstGeom>
          <a:ln w="12700" cmpd="sng">
            <a:solidFill>
              <a:srgbClr val="26A8E6"/>
            </a:solidFill>
          </a:ln>
        </p:spPr>
      </p:pic>
      <p:sp>
        <p:nvSpPr>
          <p:cNvPr id="7" name="ZoneTexte 6"/>
          <p:cNvSpPr txBox="1"/>
          <p:nvPr/>
        </p:nvSpPr>
        <p:spPr>
          <a:xfrm>
            <a:off x="1882703" y="258029"/>
            <a:ext cx="3206928" cy="584776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sz="3200" dirty="0"/>
              <a:t>JANE DOE</a:t>
            </a:r>
          </a:p>
        </p:txBody>
      </p:sp>
      <p:sp>
        <p:nvSpPr>
          <p:cNvPr id="8" name="ZoneTexte 7"/>
          <p:cNvSpPr txBox="1"/>
          <p:nvPr/>
        </p:nvSpPr>
        <p:spPr>
          <a:xfrm>
            <a:off x="1882703" y="827417"/>
            <a:ext cx="249062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/>
              <a:t>Professional Title</a:t>
            </a:r>
          </a:p>
        </p:txBody>
      </p:sp>
      <p:sp>
        <p:nvSpPr>
          <p:cNvPr id="9" name="ZoneTexte 8"/>
          <p:cNvSpPr txBox="1"/>
          <p:nvPr/>
        </p:nvSpPr>
        <p:spPr>
          <a:xfrm>
            <a:off x="1882703" y="1266051"/>
            <a:ext cx="3258353" cy="769441"/>
          </a:xfrm>
          <a:prstGeom prst="rect">
            <a:avLst/>
          </a:prstGeom>
          <a:noFill/>
        </p:spPr>
        <p:txBody>
          <a:bodyPr wrap="square" rtlCol="0"/>
          <a:lstStyle/>
          <a:p>
            <a:pPr algn="just"/>
            <a:r>
              <a:rPr lang="en-GB" sz="110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Avenir Book"/>
                <a:cs typeface="Avenir Book"/>
              </a:rPr>
              <a:t>Lorem ipsum dolor sit amet, consectetur adipiscing elit. Quisque pulvinar sit amet turpis ut consequat. Lorem ipsum dolor sit amet, consectetur adipiscing elit. Quisque pulvinar sit amet turpis ut consequat. </a:t>
            </a:r>
            <a:endParaRPr lang="fr-FR" sz="1100" dirty="0">
              <a:solidFill>
                <a:schemeClr val="tx1">
                  <a:lumMod val="65000"/>
                  <a:lumOff val="35000"/>
                </a:schemeClr>
              </a:solidFill>
              <a:latin typeface="Avenir Book"/>
              <a:cs typeface="Avenir Book"/>
            </a:endParaRPr>
          </a:p>
        </p:txBody>
      </p:sp>
      <p:sp>
        <p:nvSpPr>
          <p:cNvPr id="10" name="ZoneTexte 9"/>
          <p:cNvSpPr txBox="1"/>
          <p:nvPr/>
        </p:nvSpPr>
        <p:spPr>
          <a:xfrm>
            <a:off x="5414174" y="412173"/>
            <a:ext cx="2148676" cy="276999"/>
          </a:xfrm>
          <a:prstGeom prst="rect">
            <a:avLst/>
          </a:prstGeom>
          <a:noFill/>
          <a:ln w="3175" cmpd="sng">
            <a:solidFill>
              <a:schemeClr val="bg1">
                <a:lumMod val="75000"/>
              </a:schemeClr>
            </a:solidFill>
          </a:ln>
        </p:spPr>
        <p:txBody>
          <a:bodyPr wrap="square" rtlCol="0"/>
          <a:lstStyle/>
          <a:p>
            <a:r>
              <a:rPr lang="fr-FR" sz="1200" b="1" dirty="0">
                <a:solidFill>
                  <a:srgbClr val="26A8E6"/>
                </a:solidFill>
              </a:rPr>
              <a:t>P: 111 </a:t>
            </a:r>
            <a:r>
              <a:rPr lang="fr-FR" sz="1200" b="1">
                <a:solidFill>
                  <a:srgbClr val="26A8E6"/>
                </a:solidFill>
              </a:rPr>
              <a:t>222 333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1" name="ZoneTexte 10"/>
          <p:cNvSpPr txBox="1"/>
          <p:nvPr/>
        </p:nvSpPr>
        <p:spPr>
          <a:xfrm>
            <a:off x="5403034" y="785872"/>
            <a:ext cx="2159816" cy="276999"/>
          </a:xfrm>
          <a:prstGeom prst="rect">
            <a:avLst/>
          </a:prstGeom>
          <a:noFill/>
          <a:ln w="3175" cmpd="sng">
            <a:solidFill>
              <a:schemeClr val="bg1">
                <a:lumMod val="75000"/>
              </a:schemeClr>
            </a:solidFill>
          </a:ln>
        </p:spPr>
        <p:txBody>
          <a:bodyPr wrap="square" rtlCol="0"/>
          <a:lstStyle/>
          <a:p>
            <a:r>
              <a:rPr lang="fr-FR" sz="1200" b="1" dirty="0">
                <a:solidFill>
                  <a:srgbClr val="26A8E6"/>
                </a:solidFill>
              </a:rPr>
              <a:t>@: MAIL@MAIL.COM 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2" name="ZoneTexte 11"/>
          <p:cNvSpPr txBox="1"/>
          <p:nvPr/>
        </p:nvSpPr>
        <p:spPr>
          <a:xfrm>
            <a:off x="5403034" y="1139077"/>
            <a:ext cx="2159816" cy="461665"/>
          </a:xfrm>
          <a:prstGeom prst="rect">
            <a:avLst/>
          </a:prstGeom>
          <a:noFill/>
          <a:ln w="3175" cmpd="sng">
            <a:solidFill>
              <a:schemeClr val="bg1">
                <a:lumMod val="75000"/>
              </a:schemeClr>
            </a:solidFill>
          </a:ln>
        </p:spPr>
        <p:txBody>
          <a:bodyPr wrap="square" rtlCol="0"/>
          <a:lstStyle/>
          <a:p>
            <a:r>
              <a:rPr lang="fr-FR" sz="1200" b="1" dirty="0">
                <a:solidFill>
                  <a:srgbClr val="26A8E6"/>
                </a:solidFill>
              </a:rPr>
              <a:t>A: </a:t>
            </a:r>
            <a:r>
              <a:rPr lang="en-GB" sz="1200" b="1" dirty="0">
                <a:solidFill>
                  <a:srgbClr val="26A8E6"/>
                </a:solidFill>
              </a:rPr>
              <a:t>12 Regent Street</a:t>
            </a:r>
          </a:p>
          <a:p>
            <a:r>
              <a:rPr lang="en-GB" sz="1200" b="1" dirty="0">
                <a:solidFill>
                  <a:srgbClr val="26A8E6"/>
                </a:solidFill>
              </a:rPr>
              <a:t>     Y200 New-York, NY</a:t>
            </a:r>
            <a:endParaRPr lang="fr-FR" sz="12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graphicFrame>
        <p:nvGraphicFramePr>
          <p:cNvPr id="13" name="Tableau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9716790"/>
              </p:ext>
            </p:extLst>
          </p:nvPr>
        </p:nvGraphicFramePr>
        <p:xfrm>
          <a:off x="334208" y="3263661"/>
          <a:ext cx="4604857" cy="26822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1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2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20XX-20XX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COMPAGNY</a:t>
                      </a:r>
                    </a:p>
                    <a:p>
                      <a:pPr algn="l"/>
                      <a:r>
                        <a:rPr lang="en-US" sz="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JOB TITLE</a:t>
                      </a: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dolor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,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consectetur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adipiscing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elit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turpis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ut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rgbClr val="A6A6A6"/>
                          </a:solidFill>
                        </a:rPr>
                        <a:t>20XX-20XX</a:t>
                      </a:r>
                    </a:p>
                    <a:p>
                      <a:endParaRPr lang="fr-FR" sz="1100" dirty="0"/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COMPAGNY</a:t>
                      </a:r>
                    </a:p>
                    <a:p>
                      <a:pPr algn="l"/>
                      <a:r>
                        <a:rPr lang="en-US" sz="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JOB TITLE</a:t>
                      </a: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dolor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,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consectetur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adipiscing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elit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turpis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ut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20XX-20XX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COMPAGNY</a:t>
                      </a:r>
                    </a:p>
                    <a:p>
                      <a:pPr algn="l"/>
                      <a:r>
                        <a:rPr lang="en-US" sz="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JOB TITLE</a:t>
                      </a: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dolor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,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consectetur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adipiscing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elit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turpis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ut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>
                          <a:solidFill>
                            <a:srgbClr val="A6A6A6"/>
                          </a:solidFill>
                        </a:rPr>
                        <a:t>20XX-20XX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COMPAGNY</a:t>
                      </a:r>
                    </a:p>
                    <a:p>
                      <a:pPr algn="l"/>
                      <a:r>
                        <a:rPr lang="en-US" sz="900" kern="1200" dirty="0">
                          <a:solidFill>
                            <a:schemeClr val="tx1">
                              <a:lumMod val="75000"/>
                              <a:lumOff val="25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JOB TITLE</a:t>
                      </a:r>
                    </a:p>
                    <a:p>
                      <a:pPr algn="l"/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Lorem ipsum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dolor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,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consectetur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adipiscing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elit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Quisque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pulvinar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sit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amet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turpis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 ut </a:t>
                      </a:r>
                      <a:r>
                        <a:rPr lang="fr-FR" sz="1000" kern="1200" dirty="0" err="1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consequat</a:t>
                      </a: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.</a:t>
                      </a:r>
                    </a:p>
                  </a:txBody>
                  <a:tcPr>
                    <a:lnL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8156272"/>
              </p:ext>
            </p:extLst>
          </p:nvPr>
        </p:nvGraphicFramePr>
        <p:xfrm>
          <a:off x="263476" y="6804055"/>
          <a:ext cx="4604857" cy="112486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92185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68299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 dirty="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20XX</a:t>
                      </a: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DEGREE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en-GB" sz="1000" dirty="0">
                        <a:solidFill>
                          <a:srgbClr val="7F7F7F"/>
                        </a:solidFill>
                        <a:effectLst/>
                        <a:latin typeface="Avenir Book"/>
                        <a:ea typeface="Cambria"/>
                        <a:cs typeface="Avenir Book"/>
                      </a:endParaRP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2431">
                <a:tc>
                  <a:txBody>
                    <a:bodyPr/>
                    <a:lstStyle/>
                    <a:p>
                      <a:pPr algn="ctr"/>
                      <a:r>
                        <a:rPr lang="fr-FR" sz="1100">
                          <a:solidFill>
                            <a:schemeClr val="bg1">
                              <a:lumMod val="65000"/>
                            </a:schemeClr>
                          </a:solidFill>
                        </a:rPr>
                        <a:t>20XX</a:t>
                      </a:r>
                      <a:endParaRPr lang="fr-FR" sz="1100" dirty="0">
                        <a:solidFill>
                          <a:schemeClr val="bg1">
                            <a:lumMod val="65000"/>
                          </a:schemeClr>
                        </a:solidFill>
                      </a:endParaRP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900" b="0" kern="1200" dirty="0">
                          <a:solidFill>
                            <a:srgbClr val="26A8E6"/>
                          </a:solidFill>
                          <a:effectLst/>
                          <a:latin typeface="Avenir Book"/>
                          <a:ea typeface="+mn-ea"/>
                          <a:cs typeface="Avenir Book"/>
                        </a:rPr>
                        <a:t>DEGREE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n-GB" sz="1000" dirty="0" err="1">
                          <a:solidFill>
                            <a:srgbClr val="7F7F7F"/>
                          </a:solidFill>
                          <a:effectLst/>
                          <a:latin typeface="Avenir Book"/>
                          <a:ea typeface="Cambria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  <a:endParaRPr lang="en-GB" sz="1000" dirty="0">
                        <a:solidFill>
                          <a:srgbClr val="7F7F7F"/>
                        </a:solidFill>
                        <a:effectLst/>
                        <a:latin typeface="Avenir Book"/>
                        <a:ea typeface="Cambria"/>
                        <a:cs typeface="Avenir Book"/>
                      </a:endParaRP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15" name="Tableau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1361959"/>
              </p:ext>
            </p:extLst>
          </p:nvPr>
        </p:nvGraphicFramePr>
        <p:xfrm>
          <a:off x="5089631" y="2728437"/>
          <a:ext cx="2234035" cy="2420445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166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HARD SKILLS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27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90%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WINDOWS 8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75%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EXCEL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94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85%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WORD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80%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MANAGEMENT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90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100%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AUDIT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60%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PROJECT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6" name="Tableau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13689179"/>
              </p:ext>
            </p:extLst>
          </p:nvPr>
        </p:nvGraphicFramePr>
        <p:xfrm>
          <a:off x="5145206" y="5488441"/>
          <a:ext cx="2086154" cy="1978142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009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166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SOFT SKILLS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27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90%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CURIOUS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400" dirty="0">
                        <a:solidFill>
                          <a:srgbClr val="26A8E6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75%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PLEASANT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endParaRPr lang="fr-FR" sz="1400" dirty="0">
                        <a:solidFill>
                          <a:srgbClr val="26A8E6"/>
                        </a:solidFill>
                      </a:endParaRP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905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100%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AUTONOMOUS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60%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000" kern="12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DYNAMIC</a:t>
                      </a:r>
                      <a:endParaRPr lang="fr-FR" sz="1400" dirty="0">
                        <a:solidFill>
                          <a:srgbClr val="26A8E6"/>
                        </a:solidFill>
                      </a:endParaRP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3" name="Tableau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93928043"/>
              </p:ext>
            </p:extLst>
          </p:nvPr>
        </p:nvGraphicFramePr>
        <p:xfrm>
          <a:off x="334208" y="8861118"/>
          <a:ext cx="4604857" cy="593811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604857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</a:tblGrid>
              <a:tr h="593811">
                <a:tc>
                  <a:txBody>
                    <a:bodyPr/>
                    <a:lstStyle/>
                    <a:p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venir Book"/>
                          <a:cs typeface="Avenir Book"/>
                        </a:rPr>
                        <a:t>Lorem ipsum dolor sit amet, consectetur adipiscing elit. Quisque pulvinar sit amet turpis ut consequat.</a:t>
                      </a:r>
                    </a:p>
                  </a:txBody>
                  <a:tcPr>
                    <a:lnL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prstClr val="white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17" name="Tableau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20832469"/>
              </p:ext>
            </p:extLst>
          </p:nvPr>
        </p:nvGraphicFramePr>
        <p:xfrm>
          <a:off x="5089631" y="8212068"/>
          <a:ext cx="2234035" cy="1731389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784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6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05166">
                <a:tc gridSpan="2">
                  <a:txBody>
                    <a:bodyPr/>
                    <a:lstStyle/>
                    <a:p>
                      <a:pPr algn="ctr"/>
                      <a:r>
                        <a:rPr lang="fr-FR" sz="1600" dirty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</a:rPr>
                        <a:t>LANGUAGES</a:t>
                      </a:r>
                    </a:p>
                  </a:txBody>
                  <a:tcPr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59276">
                <a:tc>
                  <a:txBody>
                    <a:bodyPr/>
                    <a:lstStyle/>
                    <a:p>
                      <a:pPr algn="ctr"/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90%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FRANCAIS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75%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ANGLAIS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66947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85%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ALLEMAND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dirty="0">
                          <a:solidFill>
                            <a:srgbClr val="26A8E6"/>
                          </a:solidFill>
                        </a:rPr>
                        <a:t>80%</a:t>
                      </a:r>
                      <a:br>
                        <a:rPr lang="fr-FR" sz="1400" dirty="0">
                          <a:solidFill>
                            <a:srgbClr val="26A8E6"/>
                          </a:solidFill>
                        </a:rPr>
                      </a:br>
                      <a:r>
                        <a:rPr lang="fr-FR" sz="1000" dirty="0">
                          <a:solidFill>
                            <a:srgbClr val="7F7F7F"/>
                          </a:solidFill>
                        </a:rPr>
                        <a:t>ITALIEN</a:t>
                      </a:r>
                    </a:p>
                  </a:txBody>
                  <a:tcPr anchor="ctr" anchorCtr="1">
                    <a:lnL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prstClr val="white">
                          <a:lumMod val="75000"/>
                        </a:prst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0" y="10131670"/>
            <a:ext cx="7562850" cy="360438"/>
          </a:xfrm>
          <a:prstGeom prst="rect">
            <a:avLst/>
          </a:prstGeom>
          <a:solidFill>
            <a:srgbClr val="26A8E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9" name="Image 1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24342" y="2634948"/>
            <a:ext cx="495300" cy="462821"/>
          </a:xfrm>
          <a:prstGeom prst="rect">
            <a:avLst/>
          </a:prstGeom>
        </p:spPr>
      </p:pic>
      <p:pic>
        <p:nvPicPr>
          <p:cNvPr id="20" name="Image 19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208" y="6139472"/>
            <a:ext cx="495300" cy="484232"/>
          </a:xfrm>
          <a:prstGeom prst="rect">
            <a:avLst/>
          </a:prstGeom>
        </p:spPr>
      </p:pic>
      <p:pic>
        <p:nvPicPr>
          <p:cNvPr id="21" name="Image 20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374775" y="8212068"/>
            <a:ext cx="483835" cy="476031"/>
          </a:xfrm>
          <a:prstGeom prst="rect">
            <a:avLst/>
          </a:prstGeom>
        </p:spPr>
      </p:pic>
      <p:sp>
        <p:nvSpPr>
          <p:cNvPr id="27" name="ZoneTexte 26"/>
          <p:cNvSpPr txBox="1"/>
          <p:nvPr/>
        </p:nvSpPr>
        <p:spPr>
          <a:xfrm>
            <a:off x="1100667" y="2721915"/>
            <a:ext cx="198073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WORK EXPERIENCE</a:t>
            </a:r>
          </a:p>
        </p:txBody>
      </p:sp>
      <p:cxnSp>
        <p:nvCxnSpPr>
          <p:cNvPr id="29" name="Connecteur droit 28"/>
          <p:cNvCxnSpPr/>
          <p:nvPr/>
        </p:nvCxnSpPr>
        <p:spPr>
          <a:xfrm>
            <a:off x="334208" y="3140978"/>
            <a:ext cx="4604857" cy="0"/>
          </a:xfrm>
          <a:prstGeom prst="line">
            <a:avLst/>
          </a:prstGeom>
          <a:ln w="6350" cmpd="sng">
            <a:solidFill>
              <a:srgbClr val="D9D9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1" name="ZoneTexte 30"/>
          <p:cNvSpPr txBox="1"/>
          <p:nvPr/>
        </p:nvSpPr>
        <p:spPr>
          <a:xfrm>
            <a:off x="1010533" y="6254372"/>
            <a:ext cx="1372303" cy="369332"/>
          </a:xfrm>
          <a:prstGeom prst="rect">
            <a:avLst/>
          </a:prstGeom>
          <a:noFill/>
        </p:spPr>
        <p:txBody>
          <a:bodyPr wrap="none" rtlCol="0"/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EDUCATION</a:t>
            </a:r>
          </a:p>
        </p:txBody>
      </p:sp>
      <p:cxnSp>
        <p:nvCxnSpPr>
          <p:cNvPr id="32" name="Connecteur droit 31"/>
          <p:cNvCxnSpPr/>
          <p:nvPr/>
        </p:nvCxnSpPr>
        <p:spPr>
          <a:xfrm>
            <a:off x="244074" y="6673435"/>
            <a:ext cx="4604857" cy="0"/>
          </a:xfrm>
          <a:prstGeom prst="line">
            <a:avLst/>
          </a:prstGeom>
          <a:ln w="6350" cmpd="sng">
            <a:solidFill>
              <a:srgbClr val="D9D9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ZoneTexte 33"/>
          <p:cNvSpPr txBox="1"/>
          <p:nvPr/>
        </p:nvSpPr>
        <p:spPr>
          <a:xfrm>
            <a:off x="1083733" y="8318767"/>
            <a:ext cx="10093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solidFill>
                  <a:schemeClr val="tx1">
                    <a:lumMod val="65000"/>
                    <a:lumOff val="35000"/>
                  </a:schemeClr>
                </a:solidFill>
              </a:rPr>
              <a:t>HOBBIES</a:t>
            </a:r>
          </a:p>
        </p:txBody>
      </p:sp>
      <p:cxnSp>
        <p:nvCxnSpPr>
          <p:cNvPr id="35" name="Connecteur droit 34"/>
          <p:cNvCxnSpPr/>
          <p:nvPr/>
        </p:nvCxnSpPr>
        <p:spPr>
          <a:xfrm>
            <a:off x="334208" y="8737830"/>
            <a:ext cx="4604857" cy="0"/>
          </a:xfrm>
          <a:prstGeom prst="line">
            <a:avLst/>
          </a:prstGeom>
          <a:ln w="6350" cmpd="sng">
            <a:solidFill>
              <a:srgbClr val="D9D9D9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978095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272</Words>
  <Application>Microsoft Office PowerPoint</Application>
  <PresentationFormat>Custom</PresentationFormat>
  <Paragraphs>53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Avenir Book</vt:lpstr>
      <vt:lpstr>Calibri</vt:lpstr>
      <vt:lpstr>Thème Office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Stanislas Larnier</cp:lastModifiedBy>
  <cp:revision>23</cp:revision>
  <dcterms:created xsi:type="dcterms:W3CDTF">2014-11-27T06:48:40Z</dcterms:created>
  <dcterms:modified xsi:type="dcterms:W3CDTF">2020-12-06T19:11:09Z</dcterms:modified>
</cp:coreProperties>
</file>