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88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1708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00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89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5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85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87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13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45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82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92B3E-D3B8-DC46-8A59-9D0B9047831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F3329-D672-674A-A1E8-B17BCD98106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61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647701" y="648963"/>
            <a:ext cx="2362199" cy="830997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Email: name@mail.com  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Ph: 111 222 333 </a:t>
            </a:r>
          </a:p>
          <a:p>
            <a:pPr algn="r"/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Mob </a:t>
            </a:r>
            <a:r>
              <a:rPr lang="fr-FR" sz="1200">
                <a:solidFill>
                  <a:schemeClr val="tx1">
                    <a:lumMod val="50000"/>
                    <a:lumOff val="50000"/>
                  </a:schemeClr>
                </a:solidFill>
              </a:rPr>
              <a:t>: 222 333 444  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12 Regent Street</a:t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Y200 New-York, NY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073400" y="171396"/>
            <a:ext cx="2138664" cy="58477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John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073400" y="648963"/>
            <a:ext cx="2689558" cy="83099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800" dirty="0"/>
              <a:t>DOE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5410200" y="1676400"/>
            <a:ext cx="0" cy="834390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14314"/>
              </p:ext>
            </p:extLst>
          </p:nvPr>
        </p:nvGraphicFramePr>
        <p:xfrm>
          <a:off x="393701" y="1676400"/>
          <a:ext cx="501649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6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1" i="0" dirty="0">
                          <a:solidFill>
                            <a:schemeClr val="tx2"/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 NAME | 20XX – 20XX</a:t>
                      </a:r>
                    </a:p>
                    <a:p>
                      <a:pPr algn="l"/>
                      <a:r>
                        <a:rPr lang="en-US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5549899" y="1674819"/>
            <a:ext cx="1841499" cy="4154983"/>
          </a:xfrm>
          <a:prstGeom prst="rect">
            <a:avLst/>
          </a:prstGeom>
          <a:noFill/>
        </p:spPr>
        <p:txBody>
          <a:bodyPr wrap="square" rtlCol="0"/>
          <a:lstStyle/>
          <a:p>
            <a:pPr>
              <a:defRPr/>
            </a:pPr>
            <a:r>
              <a:rPr lang="fr-FR" sz="2400" i="1" dirty="0">
                <a:latin typeface="Times"/>
                <a:cs typeface="Times"/>
              </a:rPr>
              <a:t>Lorem ipsum </a:t>
            </a:r>
            <a:r>
              <a:rPr lang="fr-FR" sz="2400" i="1" dirty="0" err="1">
                <a:latin typeface="Times"/>
                <a:cs typeface="Times"/>
              </a:rPr>
              <a:t>dolor</a:t>
            </a:r>
            <a:r>
              <a:rPr lang="fr-FR" sz="2400" i="1" dirty="0">
                <a:latin typeface="Times"/>
                <a:cs typeface="Times"/>
              </a:rPr>
              <a:t> </a:t>
            </a:r>
            <a:r>
              <a:rPr lang="fr-FR" sz="2400" i="1" dirty="0" err="1">
                <a:latin typeface="Times"/>
                <a:cs typeface="Times"/>
              </a:rPr>
              <a:t>sit</a:t>
            </a:r>
            <a:r>
              <a:rPr lang="fr-FR" sz="2400" i="1" dirty="0">
                <a:latin typeface="Times"/>
                <a:cs typeface="Times"/>
              </a:rPr>
              <a:t> </a:t>
            </a:r>
            <a:r>
              <a:rPr lang="fr-FR" sz="2400" i="1" dirty="0" err="1">
                <a:latin typeface="Times"/>
                <a:cs typeface="Times"/>
              </a:rPr>
              <a:t>amet</a:t>
            </a:r>
            <a:r>
              <a:rPr lang="fr-FR" sz="2400" i="1" dirty="0">
                <a:latin typeface="Times"/>
                <a:cs typeface="Times"/>
              </a:rPr>
              <a:t>, </a:t>
            </a:r>
            <a:r>
              <a:rPr lang="fr-FR" sz="2400" i="1" dirty="0" err="1">
                <a:latin typeface="Times"/>
                <a:cs typeface="Times"/>
              </a:rPr>
              <a:t>consectetur</a:t>
            </a:r>
            <a:r>
              <a:rPr lang="fr-FR" sz="2400" i="1" dirty="0">
                <a:latin typeface="Times"/>
                <a:cs typeface="Times"/>
              </a:rPr>
              <a:t> </a:t>
            </a:r>
            <a:r>
              <a:rPr lang="fr-FR" sz="2400" i="1" dirty="0" err="1">
                <a:latin typeface="Times"/>
                <a:cs typeface="Times"/>
              </a:rPr>
              <a:t>adipiscing</a:t>
            </a:r>
            <a:r>
              <a:rPr lang="fr-FR" sz="2400" i="1" dirty="0">
                <a:latin typeface="Times"/>
                <a:cs typeface="Times"/>
              </a:rPr>
              <a:t> </a:t>
            </a:r>
            <a:r>
              <a:rPr lang="fr-FR" sz="2400" i="1" dirty="0" err="1">
                <a:latin typeface="Times"/>
                <a:cs typeface="Times"/>
              </a:rPr>
              <a:t>elit</a:t>
            </a:r>
            <a:r>
              <a:rPr lang="fr-FR" sz="2400" i="1" dirty="0">
                <a:latin typeface="Times"/>
                <a:cs typeface="Times"/>
              </a:rPr>
              <a:t>. </a:t>
            </a:r>
            <a:r>
              <a:rPr lang="fr-FR" sz="2400" i="1" dirty="0" err="1">
                <a:latin typeface="Times"/>
                <a:cs typeface="Times"/>
              </a:rPr>
              <a:t>Quisque</a:t>
            </a:r>
            <a:r>
              <a:rPr lang="fr-FR" sz="2400" i="1" dirty="0">
                <a:latin typeface="Times"/>
                <a:cs typeface="Times"/>
              </a:rPr>
              <a:t> pulvinar </a:t>
            </a:r>
            <a:r>
              <a:rPr lang="fr-FR" sz="2400" i="1" dirty="0" err="1">
                <a:latin typeface="Times"/>
                <a:cs typeface="Times"/>
              </a:rPr>
              <a:t>sit</a:t>
            </a:r>
            <a:r>
              <a:rPr lang="fr-FR" sz="2400" i="1" dirty="0">
                <a:latin typeface="Times"/>
                <a:cs typeface="Times"/>
              </a:rPr>
              <a:t> </a:t>
            </a:r>
            <a:r>
              <a:rPr lang="fr-FR" sz="2400" i="1" dirty="0" err="1">
                <a:latin typeface="Times"/>
                <a:cs typeface="Times"/>
              </a:rPr>
              <a:t>amet</a:t>
            </a:r>
            <a:r>
              <a:rPr lang="fr-FR" sz="2400" i="1" dirty="0">
                <a:latin typeface="Times"/>
                <a:cs typeface="Times"/>
              </a:rPr>
              <a:t> </a:t>
            </a:r>
            <a:r>
              <a:rPr lang="fr-FR" sz="2400" i="1" dirty="0" err="1">
                <a:latin typeface="Times"/>
                <a:cs typeface="Times"/>
              </a:rPr>
              <a:t>turpis</a:t>
            </a:r>
            <a:r>
              <a:rPr lang="fr-FR" sz="2400" i="1" dirty="0">
                <a:latin typeface="Times"/>
                <a:cs typeface="Times"/>
              </a:rPr>
              <a:t> ut </a:t>
            </a:r>
            <a:r>
              <a:rPr lang="fr-FR" sz="2400" i="1" dirty="0" err="1">
                <a:latin typeface="Times"/>
                <a:cs typeface="Times"/>
              </a:rPr>
              <a:t>consequat</a:t>
            </a:r>
            <a:r>
              <a:rPr lang="fr-FR" sz="2400" i="1" dirty="0">
                <a:latin typeface="Times"/>
                <a:cs typeface="Times"/>
              </a:rPr>
              <a:t>.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349513"/>
              </p:ext>
            </p:extLst>
          </p:nvPr>
        </p:nvGraphicFramePr>
        <p:xfrm>
          <a:off x="393701" y="5428165"/>
          <a:ext cx="4927599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7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2000" b="1" i="0" dirty="0">
                          <a:solidFill>
                            <a:srgbClr val="1F497D"/>
                          </a:solidFill>
                          <a:effectLst/>
                          <a:latin typeface="+mn-lt"/>
                          <a:cs typeface="Calibri"/>
                        </a:rPr>
                        <a:t>Education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DEGREE | 20XX – 20XX</a:t>
                      </a:r>
                    </a:p>
                    <a:p>
                      <a:pPr algn="l"/>
                      <a:r>
                        <a:rPr lang="fr-F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4" name="Connecteur droit 13"/>
          <p:cNvCxnSpPr/>
          <p:nvPr/>
        </p:nvCxnSpPr>
        <p:spPr>
          <a:xfrm>
            <a:off x="228600" y="5398002"/>
            <a:ext cx="5181600" cy="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032767"/>
              </p:ext>
            </p:extLst>
          </p:nvPr>
        </p:nvGraphicFramePr>
        <p:xfrm>
          <a:off x="393701" y="8196263"/>
          <a:ext cx="4927599" cy="2200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7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rgbClr val="1F497D"/>
                          </a:solidFill>
                          <a:effectLst/>
                          <a:latin typeface="+mn-lt"/>
                          <a:cs typeface="Calibri"/>
                        </a:rPr>
                        <a:t>Hard Skills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2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COMPUTER SCIENCE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8" name="Connecteur droit 17"/>
          <p:cNvCxnSpPr/>
          <p:nvPr/>
        </p:nvCxnSpPr>
        <p:spPr>
          <a:xfrm>
            <a:off x="228600" y="8039602"/>
            <a:ext cx="5181600" cy="0"/>
          </a:xfrm>
          <a:prstGeom prst="line">
            <a:avLst/>
          </a:prstGeom>
          <a:ln w="12700" cmpd="sng">
            <a:solidFill>
              <a:schemeClr val="tx2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7305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2015-06-26T10:08:31Z</dcterms:created>
  <dcterms:modified xsi:type="dcterms:W3CDTF">2020-12-06T18:57:02Z</dcterms:modified>
</cp:coreProperties>
</file>