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A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3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88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14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87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854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725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787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036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547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30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99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FF333-1E77-0F4A-9D3B-778DDC6277FF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D1805-791D-0F48-8B67-118DAE3564C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04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Rectangle 224"/>
          <p:cNvSpPr/>
          <p:nvPr/>
        </p:nvSpPr>
        <p:spPr>
          <a:xfrm>
            <a:off x="0" y="0"/>
            <a:ext cx="7562850" cy="24520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99610" y="205086"/>
            <a:ext cx="4742475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100" b="1" dirty="0">
                <a:solidFill>
                  <a:srgbClr val="26A8E6"/>
                </a:solidFill>
              </a:rPr>
              <a:t>MOBILE : 111 </a:t>
            </a:r>
            <a:r>
              <a:rPr lang="fr-FR" sz="1100" b="1">
                <a:solidFill>
                  <a:srgbClr val="26A8E6"/>
                </a:solidFill>
              </a:rPr>
              <a:t>222 333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88470" y="529940"/>
            <a:ext cx="4767063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100" b="1" dirty="0">
                <a:solidFill>
                  <a:srgbClr val="26A8E6"/>
                </a:solidFill>
              </a:rPr>
              <a:t>EMAIL: MAIL@MAIL.COM 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88470" y="863607"/>
            <a:ext cx="4767063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100" b="1" dirty="0">
                <a:solidFill>
                  <a:srgbClr val="26A8E6"/>
                </a:solidFill>
              </a:rPr>
              <a:t>ADDRESS: 12 Regent Street Y200 New-York, NY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l="18234" r="29152" b="21638"/>
          <a:stretch/>
        </p:blipFill>
        <p:spPr>
          <a:xfrm>
            <a:off x="820643" y="170867"/>
            <a:ext cx="1523232" cy="1514215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2699610" y="1199126"/>
            <a:ext cx="4767063" cy="261610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100" b="1" dirty="0">
                <a:solidFill>
                  <a:srgbClr val="26A8E6"/>
                </a:solidFill>
              </a:rPr>
              <a:t>WEBSITE : HTTP://WEBSITE.COM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688470" y="1645272"/>
            <a:ext cx="4778203" cy="600164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94996" y="1685082"/>
            <a:ext cx="2493474" cy="430887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2200" dirty="0"/>
              <a:t>JOHN DOE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56563" y="2031989"/>
            <a:ext cx="1534895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JOB TITLE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0" y="2452051"/>
            <a:ext cx="7562850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784669"/>
              </p:ext>
            </p:extLst>
          </p:nvPr>
        </p:nvGraphicFramePr>
        <p:xfrm>
          <a:off x="194996" y="3004014"/>
          <a:ext cx="7189526" cy="20623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94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4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4362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785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COMPAGNY | JOB TITLE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amet, consectetur adipiscing elit. Quisque pulvinar sit amet turpis ut consequat.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289341" y="2562590"/>
            <a:ext cx="3394551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WORK EXPERIENCE</a:t>
            </a:r>
          </a:p>
        </p:txBody>
      </p:sp>
      <p:cxnSp>
        <p:nvCxnSpPr>
          <p:cNvPr id="18" name="Connecteur droit 17"/>
          <p:cNvCxnSpPr/>
          <p:nvPr/>
        </p:nvCxnSpPr>
        <p:spPr>
          <a:xfrm>
            <a:off x="271199" y="2892072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271199" y="5203447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3743910" y="3004014"/>
            <a:ext cx="0" cy="2059180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159683"/>
              </p:ext>
            </p:extLst>
          </p:nvPr>
        </p:nvGraphicFramePr>
        <p:xfrm>
          <a:off x="243986" y="5687303"/>
          <a:ext cx="7106784" cy="710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014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>
                          <a:solidFill>
                            <a:srgbClr val="26B0F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 | 20XX – 20XX</a:t>
                      </a:r>
                      <a:endParaRPr lang="fr-FR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320189" y="5236807"/>
            <a:ext cx="140365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EDUCATION</a:t>
            </a:r>
          </a:p>
        </p:txBody>
      </p:sp>
      <p:cxnSp>
        <p:nvCxnSpPr>
          <p:cNvPr id="24" name="Connecteur droit 23"/>
          <p:cNvCxnSpPr/>
          <p:nvPr/>
        </p:nvCxnSpPr>
        <p:spPr>
          <a:xfrm>
            <a:off x="320189" y="5575361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>
            <a:off x="320189" y="6521800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792900" y="5687303"/>
            <a:ext cx="0" cy="777240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134890"/>
              </p:ext>
            </p:extLst>
          </p:nvPr>
        </p:nvGraphicFramePr>
        <p:xfrm>
          <a:off x="234915" y="6991714"/>
          <a:ext cx="7106784" cy="15546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rgbClr val="7F7F7F"/>
                          </a:solidFill>
                        </a:rPr>
                        <a:t>DYNAMIC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rgbClr val="7F7F7F"/>
                          </a:solidFill>
                        </a:rPr>
                        <a:t>CREATIVE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ACCOUNTING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dirty="0">
                          <a:solidFill>
                            <a:srgbClr val="7F7F7F"/>
                          </a:solidFill>
                        </a:rPr>
                        <a:t>SERIOUS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 MANAGEMENT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kern="1200" dirty="0">
                          <a:solidFill>
                            <a:srgbClr val="7F7F7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AUTONOMOUS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ZoneTexte 29"/>
          <p:cNvSpPr txBox="1"/>
          <p:nvPr/>
        </p:nvSpPr>
        <p:spPr>
          <a:xfrm>
            <a:off x="311118" y="6590063"/>
            <a:ext cx="2169190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HARD SKILLS</a:t>
            </a:r>
          </a:p>
        </p:txBody>
      </p:sp>
      <p:cxnSp>
        <p:nvCxnSpPr>
          <p:cNvPr id="31" name="Connecteur droit 30"/>
          <p:cNvCxnSpPr/>
          <p:nvPr/>
        </p:nvCxnSpPr>
        <p:spPr>
          <a:xfrm>
            <a:off x="311118" y="6928617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>
            <a:off x="265126" y="9015736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>
            <a:off x="3783829" y="7040559"/>
            <a:ext cx="0" cy="1471602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4936755" y="6590063"/>
            <a:ext cx="240494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SOFT SKILLS</a:t>
            </a:r>
          </a:p>
        </p:txBody>
      </p:sp>
      <p:sp>
        <p:nvSpPr>
          <p:cNvPr id="55" name="Ellipse 54"/>
          <p:cNvSpPr/>
          <p:nvPr/>
        </p:nvSpPr>
        <p:spPr>
          <a:xfrm>
            <a:off x="2110140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262540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411915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566003" y="71523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722453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874853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3024228" y="714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178316" y="71523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3326003" y="7146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3480091" y="71493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114853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267253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2416628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570716" y="75079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72716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87956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028941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183029" y="75079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330716" y="75018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3484804" y="75049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110140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2262540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411915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566003" y="7895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722453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874853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024228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3178316" y="7895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3326003" y="78892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480091" y="78922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119566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2271966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21341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575429" y="8276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731879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884279" y="8273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033654" y="827326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Ellipse 91"/>
          <p:cNvSpPr/>
          <p:nvPr/>
        </p:nvSpPr>
        <p:spPr>
          <a:xfrm>
            <a:off x="3187742" y="8276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335429" y="82702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3489517" y="82732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3903916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056316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205691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4359779" y="71583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4516229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4668629" y="71553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4818004" y="715536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4972092" y="71583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5119779" y="71523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5273867" y="71553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390391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056316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205691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4359779" y="75079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516229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4668629" y="75049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4818004" y="750491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4972092" y="75079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5119779" y="75018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5273867" y="75049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3903916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4056316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4205691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359779" y="789528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4516229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4668629" y="789226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4818004" y="789226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4972092" y="7895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5119779" y="78892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5273867" y="789226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3908629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4061029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4210404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4364492" y="8282336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4520942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673342" y="8279311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Ellipse 130"/>
          <p:cNvSpPr/>
          <p:nvPr/>
        </p:nvSpPr>
        <p:spPr>
          <a:xfrm>
            <a:off x="4822717" y="8279311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4976805" y="828233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5124492" y="8276286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>
            <a:off x="5278580" y="8279311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36" name="Tableau 1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603918"/>
              </p:ext>
            </p:extLst>
          </p:nvPr>
        </p:nvGraphicFramePr>
        <p:xfrm>
          <a:off x="243986" y="9125235"/>
          <a:ext cx="7106784" cy="1172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3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fr-FR" sz="1100" dirty="0"/>
                    </a:p>
                    <a:p>
                      <a:endParaRPr lang="fr-FR" sz="1100" dirty="0"/>
                    </a:p>
                    <a:p>
                      <a:pPr algn="l"/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ITALIAN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GERMAN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fr-FR" sz="1100" dirty="0">
                        <a:solidFill>
                          <a:srgbClr val="7F7F7F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7" name="ZoneTexte 136"/>
          <p:cNvSpPr txBox="1"/>
          <p:nvPr/>
        </p:nvSpPr>
        <p:spPr>
          <a:xfrm>
            <a:off x="357110" y="8656873"/>
            <a:ext cx="112378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LANGUAGES</a:t>
            </a:r>
          </a:p>
        </p:txBody>
      </p:sp>
      <p:cxnSp>
        <p:nvCxnSpPr>
          <p:cNvPr id="140" name="Connecteur droit 139"/>
          <p:cNvCxnSpPr/>
          <p:nvPr/>
        </p:nvCxnSpPr>
        <p:spPr>
          <a:xfrm>
            <a:off x="3829821" y="9207687"/>
            <a:ext cx="0" cy="1090065"/>
          </a:xfrm>
          <a:prstGeom prst="line">
            <a:avLst/>
          </a:prstGeom>
          <a:ln w="6350" cmpd="sng">
            <a:solidFill>
              <a:srgbClr val="A6A6A6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ZoneTexte 140"/>
          <p:cNvSpPr txBox="1"/>
          <p:nvPr/>
        </p:nvSpPr>
        <p:spPr>
          <a:xfrm>
            <a:off x="6389298" y="8656873"/>
            <a:ext cx="87366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none" rtlCol="0"/>
          <a:lstStyle/>
          <a:p>
            <a:r>
              <a:rPr lang="fr-FR" sz="1600" dirty="0">
                <a:latin typeface="Avenir Book"/>
                <a:cs typeface="Avenir Book"/>
              </a:rPr>
              <a:t>HOBBIES</a:t>
            </a:r>
          </a:p>
        </p:txBody>
      </p:sp>
      <p:sp>
        <p:nvSpPr>
          <p:cNvPr id="142" name="Ellipse 141"/>
          <p:cNvSpPr/>
          <p:nvPr/>
        </p:nvSpPr>
        <p:spPr>
          <a:xfrm>
            <a:off x="2119211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Ellipse 142"/>
          <p:cNvSpPr/>
          <p:nvPr/>
        </p:nvSpPr>
        <p:spPr>
          <a:xfrm>
            <a:off x="2271611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Ellipse 143"/>
          <p:cNvSpPr/>
          <p:nvPr/>
        </p:nvSpPr>
        <p:spPr>
          <a:xfrm>
            <a:off x="2420986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Ellipse 144"/>
          <p:cNvSpPr/>
          <p:nvPr/>
        </p:nvSpPr>
        <p:spPr>
          <a:xfrm>
            <a:off x="2575074" y="92858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Ellipse 145"/>
          <p:cNvSpPr/>
          <p:nvPr/>
        </p:nvSpPr>
        <p:spPr>
          <a:xfrm>
            <a:off x="2731524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Ellipse 146"/>
          <p:cNvSpPr/>
          <p:nvPr/>
        </p:nvSpPr>
        <p:spPr>
          <a:xfrm>
            <a:off x="2883924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Ellipse 147"/>
          <p:cNvSpPr/>
          <p:nvPr/>
        </p:nvSpPr>
        <p:spPr>
          <a:xfrm>
            <a:off x="3033299" y="92828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Ellipse 148"/>
          <p:cNvSpPr/>
          <p:nvPr/>
        </p:nvSpPr>
        <p:spPr>
          <a:xfrm>
            <a:off x="3187387" y="92858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Ellipse 149"/>
          <p:cNvSpPr/>
          <p:nvPr/>
        </p:nvSpPr>
        <p:spPr>
          <a:xfrm>
            <a:off x="3335074" y="927980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Ellipse 150"/>
          <p:cNvSpPr/>
          <p:nvPr/>
        </p:nvSpPr>
        <p:spPr>
          <a:xfrm>
            <a:off x="3489162" y="928283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Ellipse 151"/>
          <p:cNvSpPr/>
          <p:nvPr/>
        </p:nvSpPr>
        <p:spPr>
          <a:xfrm>
            <a:off x="2123924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Ellipse 152"/>
          <p:cNvSpPr/>
          <p:nvPr/>
        </p:nvSpPr>
        <p:spPr>
          <a:xfrm>
            <a:off x="2276324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Ellipse 153"/>
          <p:cNvSpPr/>
          <p:nvPr/>
        </p:nvSpPr>
        <p:spPr>
          <a:xfrm>
            <a:off x="2425699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Ellipse 154"/>
          <p:cNvSpPr/>
          <p:nvPr/>
        </p:nvSpPr>
        <p:spPr>
          <a:xfrm>
            <a:off x="2579787" y="96414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Ellipse 155"/>
          <p:cNvSpPr/>
          <p:nvPr/>
        </p:nvSpPr>
        <p:spPr>
          <a:xfrm>
            <a:off x="2736237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Ellipse 156"/>
          <p:cNvSpPr/>
          <p:nvPr/>
        </p:nvSpPr>
        <p:spPr>
          <a:xfrm>
            <a:off x="2888637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Ellipse 157"/>
          <p:cNvSpPr/>
          <p:nvPr/>
        </p:nvSpPr>
        <p:spPr>
          <a:xfrm>
            <a:off x="3038012" y="963843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Ellipse 158"/>
          <p:cNvSpPr/>
          <p:nvPr/>
        </p:nvSpPr>
        <p:spPr>
          <a:xfrm>
            <a:off x="3192100" y="964145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Ellipse 159"/>
          <p:cNvSpPr/>
          <p:nvPr/>
        </p:nvSpPr>
        <p:spPr>
          <a:xfrm>
            <a:off x="3339787" y="963540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Ellipse 160"/>
          <p:cNvSpPr/>
          <p:nvPr/>
        </p:nvSpPr>
        <p:spPr>
          <a:xfrm>
            <a:off x="3493875" y="963843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Ellipse 161"/>
          <p:cNvSpPr/>
          <p:nvPr/>
        </p:nvSpPr>
        <p:spPr>
          <a:xfrm>
            <a:off x="2119211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Ellipse 162"/>
          <p:cNvSpPr/>
          <p:nvPr/>
        </p:nvSpPr>
        <p:spPr>
          <a:xfrm>
            <a:off x="2271611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Ellipse 163"/>
          <p:cNvSpPr/>
          <p:nvPr/>
        </p:nvSpPr>
        <p:spPr>
          <a:xfrm>
            <a:off x="2420986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5" name="Ellipse 164"/>
          <p:cNvSpPr/>
          <p:nvPr/>
        </p:nvSpPr>
        <p:spPr>
          <a:xfrm>
            <a:off x="2575074" y="10028807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6" name="Ellipse 165"/>
          <p:cNvSpPr/>
          <p:nvPr/>
        </p:nvSpPr>
        <p:spPr>
          <a:xfrm>
            <a:off x="2731524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Ellipse 166"/>
          <p:cNvSpPr/>
          <p:nvPr/>
        </p:nvSpPr>
        <p:spPr>
          <a:xfrm>
            <a:off x="2883924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8" name="Ellipse 167"/>
          <p:cNvSpPr/>
          <p:nvPr/>
        </p:nvSpPr>
        <p:spPr>
          <a:xfrm>
            <a:off x="3033299" y="10025782"/>
            <a:ext cx="149375" cy="149375"/>
          </a:xfrm>
          <a:prstGeom prst="ellipse">
            <a:avLst/>
          </a:prstGeom>
          <a:solidFill>
            <a:srgbClr val="26A8E6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Ellipse 168"/>
          <p:cNvSpPr/>
          <p:nvPr/>
        </p:nvSpPr>
        <p:spPr>
          <a:xfrm>
            <a:off x="3187387" y="1002880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Ellipse 169"/>
          <p:cNvSpPr/>
          <p:nvPr/>
        </p:nvSpPr>
        <p:spPr>
          <a:xfrm>
            <a:off x="3335074" y="10022757"/>
            <a:ext cx="149375" cy="149375"/>
          </a:xfrm>
          <a:prstGeom prst="ellipse">
            <a:avLst/>
          </a:prstGeom>
          <a:solidFill>
            <a:srgbClr val="BFBFB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Ellipse 170"/>
          <p:cNvSpPr/>
          <p:nvPr/>
        </p:nvSpPr>
        <p:spPr>
          <a:xfrm>
            <a:off x="3489162" y="10025782"/>
            <a:ext cx="149375" cy="1493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4" name="Connecteur droit 223"/>
          <p:cNvCxnSpPr/>
          <p:nvPr/>
        </p:nvCxnSpPr>
        <p:spPr>
          <a:xfrm>
            <a:off x="279373" y="8607378"/>
            <a:ext cx="7037120" cy="0"/>
          </a:xfrm>
          <a:prstGeom prst="line">
            <a:avLst/>
          </a:prstGeom>
          <a:ln w="6350" cmpd="sng">
            <a:solidFill>
              <a:srgbClr val="A6A6A6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611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18</cp:revision>
  <dcterms:created xsi:type="dcterms:W3CDTF">2014-11-27T12:29:00Z</dcterms:created>
  <dcterms:modified xsi:type="dcterms:W3CDTF">2020-12-06T19:11:18Z</dcterms:modified>
</cp:coreProperties>
</file>