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6A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34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88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14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687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85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725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87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703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54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308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99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FF333-1E77-0F4A-9D3B-778DDC6277F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D1805-791D-0F48-8B67-118DAE3564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04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Rectangle 224"/>
          <p:cNvSpPr/>
          <p:nvPr/>
        </p:nvSpPr>
        <p:spPr>
          <a:xfrm>
            <a:off x="0" y="0"/>
            <a:ext cx="7562850" cy="2452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699610" y="205086"/>
            <a:ext cx="4742475" cy="261610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fr-FR" sz="1100" b="1" dirty="0">
                <a:solidFill>
                  <a:srgbClr val="26A8E6"/>
                </a:solidFill>
              </a:rPr>
              <a:t>MOBILE : 111 </a:t>
            </a:r>
            <a:r>
              <a:rPr lang="fr-FR" sz="1100" b="1">
                <a:solidFill>
                  <a:srgbClr val="26A8E6"/>
                </a:solidFill>
              </a:rPr>
              <a:t>222 333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88470" y="529940"/>
            <a:ext cx="4767063" cy="261610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fr-FR" sz="1100" b="1" dirty="0">
                <a:solidFill>
                  <a:srgbClr val="26A8E6"/>
                </a:solidFill>
              </a:rPr>
              <a:t>EMAIL: MAIL@MAIL.COM 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688470" y="863607"/>
            <a:ext cx="4767063" cy="261610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fr-FR" sz="1100" b="1" dirty="0">
                <a:solidFill>
                  <a:srgbClr val="26A8E6"/>
                </a:solidFill>
              </a:rPr>
              <a:t>ADDRESS: 12 Regent Street Y200 New-York, NY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/>
          <a:srcRect l="18234" r="29152" b="21638"/>
          <a:stretch/>
        </p:blipFill>
        <p:spPr>
          <a:xfrm>
            <a:off x="820643" y="170867"/>
            <a:ext cx="1523232" cy="1514215"/>
          </a:xfrm>
          <a:prstGeom prst="ellipse">
            <a:avLst/>
          </a:prstGeom>
          <a:ln w="12700" cmpd="sng">
            <a:solidFill>
              <a:srgbClr val="26A8E6"/>
            </a:solidFill>
          </a:ln>
        </p:spPr>
      </p:pic>
      <p:sp>
        <p:nvSpPr>
          <p:cNvPr id="8" name="ZoneTexte 7"/>
          <p:cNvSpPr txBox="1"/>
          <p:nvPr/>
        </p:nvSpPr>
        <p:spPr>
          <a:xfrm>
            <a:off x="2699610" y="1199126"/>
            <a:ext cx="4767063" cy="261610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fr-FR" sz="1100" b="1" dirty="0">
                <a:solidFill>
                  <a:srgbClr val="26A8E6"/>
                </a:solidFill>
              </a:rPr>
              <a:t>WEBSITE : HTTP://WEBSITE.COM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688470" y="1645272"/>
            <a:ext cx="4778203" cy="600164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venir Book"/>
              <a:cs typeface="Avenir Book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94996" y="1685082"/>
            <a:ext cx="2493474" cy="43088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2200" dirty="0"/>
              <a:t>JOHN DOE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56563" y="2031989"/>
            <a:ext cx="1534895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JOB TITLE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0" y="2452051"/>
            <a:ext cx="7562850" cy="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784669"/>
              </p:ext>
            </p:extLst>
          </p:nvPr>
        </p:nvGraphicFramePr>
        <p:xfrm>
          <a:off x="194996" y="3004014"/>
          <a:ext cx="7189526" cy="20623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94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4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| 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| 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| 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89341" y="2562590"/>
            <a:ext cx="3394551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r>
              <a:rPr lang="fr-FR" sz="1600" dirty="0">
                <a:latin typeface="Avenir Book"/>
                <a:cs typeface="Avenir Book"/>
              </a:rPr>
              <a:t>WORK EXPERIENCE</a:t>
            </a:r>
          </a:p>
        </p:txBody>
      </p:sp>
      <p:cxnSp>
        <p:nvCxnSpPr>
          <p:cNvPr id="18" name="Connecteur droit 17"/>
          <p:cNvCxnSpPr/>
          <p:nvPr/>
        </p:nvCxnSpPr>
        <p:spPr>
          <a:xfrm>
            <a:off x="271199" y="2892072"/>
            <a:ext cx="7037120" cy="0"/>
          </a:xfrm>
          <a:prstGeom prst="line">
            <a:avLst/>
          </a:prstGeom>
          <a:ln w="6350" cmpd="sng">
            <a:solidFill>
              <a:srgbClr val="A6A6A6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271199" y="5203447"/>
            <a:ext cx="7037120" cy="0"/>
          </a:xfrm>
          <a:prstGeom prst="line">
            <a:avLst/>
          </a:prstGeom>
          <a:ln w="6350" cmpd="sng">
            <a:solidFill>
              <a:srgbClr val="A6A6A6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3743910" y="3004014"/>
            <a:ext cx="0" cy="2059180"/>
          </a:xfrm>
          <a:prstGeom prst="line">
            <a:avLst/>
          </a:prstGeom>
          <a:ln w="6350" cmpd="sng">
            <a:solidFill>
              <a:srgbClr val="A6A6A6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159683"/>
              </p:ext>
            </p:extLst>
          </p:nvPr>
        </p:nvGraphicFramePr>
        <p:xfrm>
          <a:off x="243986" y="5687303"/>
          <a:ext cx="7106784" cy="7101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3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ZoneTexte 22"/>
          <p:cNvSpPr txBox="1"/>
          <p:nvPr/>
        </p:nvSpPr>
        <p:spPr>
          <a:xfrm>
            <a:off x="320189" y="5236807"/>
            <a:ext cx="1403658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r>
              <a:rPr lang="fr-FR" sz="1600" dirty="0">
                <a:latin typeface="Avenir Book"/>
                <a:cs typeface="Avenir Book"/>
              </a:rPr>
              <a:t>EDUCATION</a:t>
            </a:r>
          </a:p>
        </p:txBody>
      </p:sp>
      <p:cxnSp>
        <p:nvCxnSpPr>
          <p:cNvPr id="24" name="Connecteur droit 23"/>
          <p:cNvCxnSpPr/>
          <p:nvPr/>
        </p:nvCxnSpPr>
        <p:spPr>
          <a:xfrm>
            <a:off x="320189" y="5575361"/>
            <a:ext cx="7037120" cy="0"/>
          </a:xfrm>
          <a:prstGeom prst="line">
            <a:avLst/>
          </a:prstGeom>
          <a:ln w="6350" cmpd="sng">
            <a:solidFill>
              <a:srgbClr val="A6A6A6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320189" y="6521800"/>
            <a:ext cx="7037120" cy="0"/>
          </a:xfrm>
          <a:prstGeom prst="line">
            <a:avLst/>
          </a:prstGeom>
          <a:ln w="6350" cmpd="sng">
            <a:solidFill>
              <a:srgbClr val="A6A6A6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792900" y="5687303"/>
            <a:ext cx="0" cy="777240"/>
          </a:xfrm>
          <a:prstGeom prst="line">
            <a:avLst/>
          </a:prstGeom>
          <a:ln w="6350" cmpd="sng">
            <a:solidFill>
              <a:srgbClr val="A6A6A6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au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134890"/>
              </p:ext>
            </p:extLst>
          </p:nvPr>
        </p:nvGraphicFramePr>
        <p:xfrm>
          <a:off x="234915" y="6991714"/>
          <a:ext cx="7106784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3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>
                          <a:solidFill>
                            <a:srgbClr val="7F7F7F"/>
                          </a:solidFill>
                        </a:rPr>
                        <a:t>DYNAMIC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>
                          <a:solidFill>
                            <a:srgbClr val="7F7F7F"/>
                          </a:solidFill>
                        </a:rPr>
                        <a:t>CREATIVE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ACCOUNTING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dirty="0">
                          <a:solidFill>
                            <a:srgbClr val="7F7F7F"/>
                          </a:solidFill>
                        </a:rPr>
                        <a:t>SERIOUS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MANAGEMENT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AUTONOMOUS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" name="ZoneTexte 29"/>
          <p:cNvSpPr txBox="1"/>
          <p:nvPr/>
        </p:nvSpPr>
        <p:spPr>
          <a:xfrm>
            <a:off x="311118" y="6590063"/>
            <a:ext cx="2169190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r>
              <a:rPr lang="fr-FR" sz="1600" dirty="0">
                <a:latin typeface="Avenir Book"/>
                <a:cs typeface="Avenir Book"/>
              </a:rPr>
              <a:t>HARD SKILLS</a:t>
            </a:r>
          </a:p>
        </p:txBody>
      </p:sp>
      <p:cxnSp>
        <p:nvCxnSpPr>
          <p:cNvPr id="31" name="Connecteur droit 30"/>
          <p:cNvCxnSpPr/>
          <p:nvPr/>
        </p:nvCxnSpPr>
        <p:spPr>
          <a:xfrm>
            <a:off x="311118" y="6928617"/>
            <a:ext cx="7037120" cy="0"/>
          </a:xfrm>
          <a:prstGeom prst="line">
            <a:avLst/>
          </a:prstGeom>
          <a:ln w="6350" cmpd="sng">
            <a:solidFill>
              <a:srgbClr val="A6A6A6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265126" y="9015736"/>
            <a:ext cx="7037120" cy="0"/>
          </a:xfrm>
          <a:prstGeom prst="line">
            <a:avLst/>
          </a:prstGeom>
          <a:ln w="6350" cmpd="sng">
            <a:solidFill>
              <a:srgbClr val="A6A6A6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3783829" y="7040559"/>
            <a:ext cx="0" cy="1471602"/>
          </a:xfrm>
          <a:prstGeom prst="line">
            <a:avLst/>
          </a:prstGeom>
          <a:ln w="6350" cmpd="sng">
            <a:solidFill>
              <a:srgbClr val="A6A6A6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4936755" y="6590063"/>
            <a:ext cx="2404944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r>
              <a:rPr lang="fr-FR" sz="1600" dirty="0">
                <a:latin typeface="Avenir Book"/>
                <a:cs typeface="Avenir Book"/>
              </a:rPr>
              <a:t>SOFT SKILLS</a:t>
            </a:r>
          </a:p>
        </p:txBody>
      </p:sp>
      <p:sp>
        <p:nvSpPr>
          <p:cNvPr id="55" name="Ellipse 54"/>
          <p:cNvSpPr/>
          <p:nvPr/>
        </p:nvSpPr>
        <p:spPr>
          <a:xfrm>
            <a:off x="2110140" y="714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2262540" y="714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2411915" y="714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2566003" y="715233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2722453" y="714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2874853" y="714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3024228" y="714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3178316" y="715233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3326003" y="714628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3480091" y="7149311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2114853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2267253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2416628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2570716" y="750793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2727166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2879566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3028941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3183029" y="750793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330716" y="750188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3484804" y="7504911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2110140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2262540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411915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2566003" y="789528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2722453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2874853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3024228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3178316" y="789528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3326003" y="788923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3480091" y="7892261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2119566" y="8273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2271966" y="8273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2421341" y="8273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2575429" y="827628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2731879" y="8273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2884279" y="8273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3033654" y="827326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3187742" y="827628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3335429" y="827023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3489517" y="8273261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3903916" y="71553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4056316" y="71553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4205691" y="71553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4359779" y="715838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4516229" y="71553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4668629" y="71553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4818004" y="715536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4972092" y="715838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/>
          <p:cNvSpPr/>
          <p:nvPr/>
        </p:nvSpPr>
        <p:spPr>
          <a:xfrm>
            <a:off x="5119779" y="715233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/>
          <p:cNvSpPr/>
          <p:nvPr/>
        </p:nvSpPr>
        <p:spPr>
          <a:xfrm>
            <a:off x="5273867" y="7155361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3903916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>
            <a:off x="4056316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/>
          <p:cNvSpPr/>
          <p:nvPr/>
        </p:nvSpPr>
        <p:spPr>
          <a:xfrm>
            <a:off x="4205691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/>
          <p:cNvSpPr/>
          <p:nvPr/>
        </p:nvSpPr>
        <p:spPr>
          <a:xfrm>
            <a:off x="4359779" y="750793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>
            <a:off x="4516229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>
            <a:off x="4668629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/>
          <p:cNvSpPr/>
          <p:nvPr/>
        </p:nvSpPr>
        <p:spPr>
          <a:xfrm>
            <a:off x="4818004" y="750491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/>
          <p:cNvSpPr/>
          <p:nvPr/>
        </p:nvSpPr>
        <p:spPr>
          <a:xfrm>
            <a:off x="4972092" y="750793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/>
          <p:cNvSpPr/>
          <p:nvPr/>
        </p:nvSpPr>
        <p:spPr>
          <a:xfrm>
            <a:off x="5119779" y="750188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/>
          <p:cNvSpPr/>
          <p:nvPr/>
        </p:nvSpPr>
        <p:spPr>
          <a:xfrm>
            <a:off x="5273867" y="7504911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/>
          <p:cNvSpPr/>
          <p:nvPr/>
        </p:nvSpPr>
        <p:spPr>
          <a:xfrm>
            <a:off x="3903916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>
            <a:off x="4056316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/>
          <p:cNvSpPr/>
          <p:nvPr/>
        </p:nvSpPr>
        <p:spPr>
          <a:xfrm>
            <a:off x="4205691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/>
          <p:cNvSpPr/>
          <p:nvPr/>
        </p:nvSpPr>
        <p:spPr>
          <a:xfrm>
            <a:off x="4359779" y="789528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/>
          <p:cNvSpPr/>
          <p:nvPr/>
        </p:nvSpPr>
        <p:spPr>
          <a:xfrm>
            <a:off x="4516229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/>
          <p:cNvSpPr/>
          <p:nvPr/>
        </p:nvSpPr>
        <p:spPr>
          <a:xfrm>
            <a:off x="4668629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/>
          <p:cNvSpPr/>
          <p:nvPr/>
        </p:nvSpPr>
        <p:spPr>
          <a:xfrm>
            <a:off x="4818004" y="789226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/>
          <p:cNvSpPr/>
          <p:nvPr/>
        </p:nvSpPr>
        <p:spPr>
          <a:xfrm>
            <a:off x="4972092" y="789528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/>
          <p:cNvSpPr/>
          <p:nvPr/>
        </p:nvSpPr>
        <p:spPr>
          <a:xfrm>
            <a:off x="5119779" y="788923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/>
          <p:cNvSpPr/>
          <p:nvPr/>
        </p:nvSpPr>
        <p:spPr>
          <a:xfrm>
            <a:off x="5273867" y="7892261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/>
          <p:cNvSpPr/>
          <p:nvPr/>
        </p:nvSpPr>
        <p:spPr>
          <a:xfrm>
            <a:off x="3908629" y="827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/>
          <p:cNvSpPr/>
          <p:nvPr/>
        </p:nvSpPr>
        <p:spPr>
          <a:xfrm>
            <a:off x="4061029" y="827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/>
          <p:cNvSpPr/>
          <p:nvPr/>
        </p:nvSpPr>
        <p:spPr>
          <a:xfrm>
            <a:off x="4210404" y="827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/>
          <p:cNvSpPr/>
          <p:nvPr/>
        </p:nvSpPr>
        <p:spPr>
          <a:xfrm>
            <a:off x="4364492" y="828233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/>
          <p:cNvSpPr/>
          <p:nvPr/>
        </p:nvSpPr>
        <p:spPr>
          <a:xfrm>
            <a:off x="4520942" y="827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4673342" y="827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4822717" y="827931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4976805" y="828233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5124492" y="827628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5278580" y="8279311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6" name="Tableau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603918"/>
              </p:ext>
            </p:extLst>
          </p:nvPr>
        </p:nvGraphicFramePr>
        <p:xfrm>
          <a:off x="243986" y="9125235"/>
          <a:ext cx="7106784" cy="11725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3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fr-FR" sz="1100" dirty="0"/>
                    </a:p>
                    <a:p>
                      <a:endParaRPr lang="fr-FR" sz="1100" dirty="0"/>
                    </a:p>
                    <a:p>
                      <a:pPr algn="l"/>
                      <a:endParaRPr lang="fr-FR" sz="1100" dirty="0">
                        <a:solidFill>
                          <a:srgbClr val="7F7F7F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ITALIAN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GERMAN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7" name="ZoneTexte 136"/>
          <p:cNvSpPr txBox="1"/>
          <p:nvPr/>
        </p:nvSpPr>
        <p:spPr>
          <a:xfrm>
            <a:off x="357110" y="8656873"/>
            <a:ext cx="1123788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r>
              <a:rPr lang="fr-FR" sz="1600" dirty="0">
                <a:latin typeface="Avenir Book"/>
                <a:cs typeface="Avenir Book"/>
              </a:rPr>
              <a:t>LANGUAGES</a:t>
            </a:r>
          </a:p>
        </p:txBody>
      </p:sp>
      <p:cxnSp>
        <p:nvCxnSpPr>
          <p:cNvPr id="140" name="Connecteur droit 139"/>
          <p:cNvCxnSpPr/>
          <p:nvPr/>
        </p:nvCxnSpPr>
        <p:spPr>
          <a:xfrm>
            <a:off x="3829821" y="9207687"/>
            <a:ext cx="0" cy="1090065"/>
          </a:xfrm>
          <a:prstGeom prst="line">
            <a:avLst/>
          </a:prstGeom>
          <a:ln w="6350" cmpd="sng">
            <a:solidFill>
              <a:srgbClr val="A6A6A6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ZoneTexte 140"/>
          <p:cNvSpPr txBox="1"/>
          <p:nvPr/>
        </p:nvSpPr>
        <p:spPr>
          <a:xfrm>
            <a:off x="6389298" y="8656873"/>
            <a:ext cx="873666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r>
              <a:rPr lang="fr-FR" sz="1600" dirty="0">
                <a:latin typeface="Avenir Book"/>
                <a:cs typeface="Avenir Book"/>
              </a:rPr>
              <a:t>HOBBIES</a:t>
            </a:r>
          </a:p>
        </p:txBody>
      </p:sp>
      <p:sp>
        <p:nvSpPr>
          <p:cNvPr id="142" name="Ellipse 141"/>
          <p:cNvSpPr/>
          <p:nvPr/>
        </p:nvSpPr>
        <p:spPr>
          <a:xfrm>
            <a:off x="2119211" y="92828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/>
          <p:cNvSpPr/>
          <p:nvPr/>
        </p:nvSpPr>
        <p:spPr>
          <a:xfrm>
            <a:off x="2271611" y="92828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/>
          <p:cNvSpPr/>
          <p:nvPr/>
        </p:nvSpPr>
        <p:spPr>
          <a:xfrm>
            <a:off x="2420986" y="92828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/>
          <p:cNvSpPr/>
          <p:nvPr/>
        </p:nvSpPr>
        <p:spPr>
          <a:xfrm>
            <a:off x="2575074" y="9285857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/>
          <p:cNvSpPr/>
          <p:nvPr/>
        </p:nvSpPr>
        <p:spPr>
          <a:xfrm>
            <a:off x="2731524" y="92828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/>
          <p:cNvSpPr/>
          <p:nvPr/>
        </p:nvSpPr>
        <p:spPr>
          <a:xfrm>
            <a:off x="2883924" y="92828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/>
          <p:cNvSpPr/>
          <p:nvPr/>
        </p:nvSpPr>
        <p:spPr>
          <a:xfrm>
            <a:off x="3033299" y="92828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/>
          <p:cNvSpPr/>
          <p:nvPr/>
        </p:nvSpPr>
        <p:spPr>
          <a:xfrm>
            <a:off x="3187387" y="9285857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/>
          <p:cNvSpPr/>
          <p:nvPr/>
        </p:nvSpPr>
        <p:spPr>
          <a:xfrm>
            <a:off x="3335074" y="9279807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/>
          <p:cNvSpPr/>
          <p:nvPr/>
        </p:nvSpPr>
        <p:spPr>
          <a:xfrm>
            <a:off x="3489162" y="9282832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/>
          <p:cNvSpPr/>
          <p:nvPr/>
        </p:nvSpPr>
        <p:spPr>
          <a:xfrm>
            <a:off x="2123924" y="96384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2276324" y="96384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/>
          <p:cNvSpPr/>
          <p:nvPr/>
        </p:nvSpPr>
        <p:spPr>
          <a:xfrm>
            <a:off x="2425699" y="96384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/>
          <p:cNvSpPr/>
          <p:nvPr/>
        </p:nvSpPr>
        <p:spPr>
          <a:xfrm>
            <a:off x="2579787" y="9641457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/>
          <p:cNvSpPr/>
          <p:nvPr/>
        </p:nvSpPr>
        <p:spPr>
          <a:xfrm>
            <a:off x="2736237" y="96384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/>
          <p:cNvSpPr/>
          <p:nvPr/>
        </p:nvSpPr>
        <p:spPr>
          <a:xfrm>
            <a:off x="2888637" y="96384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/>
          <p:cNvSpPr/>
          <p:nvPr/>
        </p:nvSpPr>
        <p:spPr>
          <a:xfrm>
            <a:off x="3038012" y="96384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/>
          <p:cNvSpPr/>
          <p:nvPr/>
        </p:nvSpPr>
        <p:spPr>
          <a:xfrm>
            <a:off x="3192100" y="9641457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Ellipse 159"/>
          <p:cNvSpPr/>
          <p:nvPr/>
        </p:nvSpPr>
        <p:spPr>
          <a:xfrm>
            <a:off x="3339787" y="9635407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Ellipse 160"/>
          <p:cNvSpPr/>
          <p:nvPr/>
        </p:nvSpPr>
        <p:spPr>
          <a:xfrm>
            <a:off x="3493875" y="9638432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Ellipse 161"/>
          <p:cNvSpPr/>
          <p:nvPr/>
        </p:nvSpPr>
        <p:spPr>
          <a:xfrm>
            <a:off x="2119211" y="1002578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/>
          <p:cNvSpPr/>
          <p:nvPr/>
        </p:nvSpPr>
        <p:spPr>
          <a:xfrm>
            <a:off x="2271611" y="1002578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/>
          <p:cNvSpPr/>
          <p:nvPr/>
        </p:nvSpPr>
        <p:spPr>
          <a:xfrm>
            <a:off x="2420986" y="1002578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/>
          <p:cNvSpPr/>
          <p:nvPr/>
        </p:nvSpPr>
        <p:spPr>
          <a:xfrm>
            <a:off x="2575074" y="10028807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/>
          <p:cNvSpPr/>
          <p:nvPr/>
        </p:nvSpPr>
        <p:spPr>
          <a:xfrm>
            <a:off x="2731524" y="1002578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/>
          <p:cNvSpPr/>
          <p:nvPr/>
        </p:nvSpPr>
        <p:spPr>
          <a:xfrm>
            <a:off x="2883924" y="1002578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Ellipse 167"/>
          <p:cNvSpPr/>
          <p:nvPr/>
        </p:nvSpPr>
        <p:spPr>
          <a:xfrm>
            <a:off x="3033299" y="1002578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Ellipse 168"/>
          <p:cNvSpPr/>
          <p:nvPr/>
        </p:nvSpPr>
        <p:spPr>
          <a:xfrm>
            <a:off x="3187387" y="10028807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Ellipse 169"/>
          <p:cNvSpPr/>
          <p:nvPr/>
        </p:nvSpPr>
        <p:spPr>
          <a:xfrm>
            <a:off x="3335074" y="10022757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1" name="Ellipse 170"/>
          <p:cNvSpPr/>
          <p:nvPr/>
        </p:nvSpPr>
        <p:spPr>
          <a:xfrm>
            <a:off x="3489162" y="10025782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4" name="Connecteur droit 223"/>
          <p:cNvCxnSpPr/>
          <p:nvPr/>
        </p:nvCxnSpPr>
        <p:spPr>
          <a:xfrm>
            <a:off x="279373" y="8607378"/>
            <a:ext cx="7037120" cy="0"/>
          </a:xfrm>
          <a:prstGeom prst="line">
            <a:avLst/>
          </a:prstGeom>
          <a:ln w="6350" cmpd="sng">
            <a:solidFill>
              <a:srgbClr val="A6A6A6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611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18</cp:revision>
  <dcterms:created xsi:type="dcterms:W3CDTF">2014-11-27T12:29:00Z</dcterms:created>
  <dcterms:modified xsi:type="dcterms:W3CDTF">2020-12-06T19:11:18Z</dcterms:modified>
</cp:coreProperties>
</file>